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legacyDiagramText"/>
  <Default Extension="png" ContentType="image/png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legacyDocTextInfo.bin" ContentType="application/vnd.ms-office.legacyDocTextInf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9" r:id="rId2"/>
    <p:sldId id="378" r:id="rId3"/>
    <p:sldId id="271" r:id="rId4"/>
    <p:sldId id="276" r:id="rId5"/>
    <p:sldId id="275" r:id="rId6"/>
    <p:sldId id="312" r:id="rId7"/>
    <p:sldId id="311" r:id="rId8"/>
    <p:sldId id="292" r:id="rId9"/>
    <p:sldId id="293" r:id="rId10"/>
    <p:sldId id="294" r:id="rId11"/>
    <p:sldId id="295" r:id="rId12"/>
    <p:sldId id="297" r:id="rId13"/>
    <p:sldId id="298" r:id="rId14"/>
    <p:sldId id="299" r:id="rId15"/>
    <p:sldId id="300" r:id="rId16"/>
    <p:sldId id="302" r:id="rId17"/>
    <p:sldId id="303" r:id="rId18"/>
    <p:sldId id="304" r:id="rId19"/>
    <p:sldId id="306" r:id="rId20"/>
    <p:sldId id="305" r:id="rId21"/>
    <p:sldId id="307" r:id="rId22"/>
    <p:sldId id="308" r:id="rId23"/>
    <p:sldId id="309" r:id="rId24"/>
    <p:sldId id="310" r:id="rId25"/>
    <p:sldId id="313" r:id="rId26"/>
    <p:sldId id="314" r:id="rId27"/>
    <p:sldId id="315" r:id="rId28"/>
    <p:sldId id="316" r:id="rId29"/>
    <p:sldId id="317" r:id="rId30"/>
    <p:sldId id="319" r:id="rId31"/>
    <p:sldId id="266" r:id="rId32"/>
    <p:sldId id="321" r:id="rId33"/>
    <p:sldId id="323" r:id="rId34"/>
    <p:sldId id="324" r:id="rId35"/>
    <p:sldId id="376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40" r:id="rId48"/>
    <p:sldId id="341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5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4" r:id="rId79"/>
    <p:sldId id="380" r:id="rId80"/>
    <p:sldId id="377" r:id="rId81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araonic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4CF"/>
    <a:srgbClr val="99FF66"/>
    <a:srgbClr val="7BF6F9"/>
    <a:srgbClr val="07D74C"/>
    <a:srgbClr val="08D608"/>
    <a:srgbClr val="CCFF99"/>
    <a:srgbClr val="CCECFF"/>
    <a:srgbClr val="FFFF99"/>
    <a:srgbClr val="FFFF66"/>
    <a:srgbClr val="99FFCC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60" d="100"/>
          <a:sy n="60" d="100"/>
        </p:scale>
        <p:origin x="-79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6"/>
    </p:cViewPr>
  </p:sorterViewPr>
  <p:notesViewPr>
    <p:cSldViewPr>
      <p:cViewPr varScale="1">
        <p:scale>
          <a:sx n="39" d="100"/>
          <a:sy n="39" d="100"/>
        </p:scale>
        <p:origin x="-156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commentAuthors" Target="commentAuthors.xml"/><Relationship Id="rId89" Type="http://schemas.microsoft.com/office/2006/relationships/legacyDocTextInfo" Target="legacyDocTextInfo.bin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/>
        <a:lstStyle/>
        <a:p>
          <a:pPr rtl="1"/>
          <a:r>
            <a:rPr lang="en-US" dirty="0" smtClean="0"/>
            <a:t>What is protein?</a:t>
          </a:r>
          <a:endParaRPr lang="ar-EG" dirty="0"/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AE639C-D96C-402F-B237-DAD733230E39}" type="pres">
      <dgm:prSet presAssocID="{CCBF2675-6C31-44AB-B699-12DA671ED6E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FD4B513A-4D7E-49F5-B5C9-9BA3349595C3}" type="presOf" srcId="{CCBF2675-6C31-44AB-B699-12DA671ED6E6}" destId="{9FAE639C-D96C-402F-B237-DAD733230E39}" srcOrd="0" destOrd="0" presId="urn:microsoft.com/office/officeart/2005/8/layout/vList3"/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E691B0BD-872B-4161-84F0-0AAFCE5D0B0C}" type="presOf" srcId="{893B3DC5-64DB-4BFE-879C-40ACD5C66DE4}" destId="{8AE6AC70-9066-465F-B74F-24623361E027}" srcOrd="0" destOrd="0" presId="urn:microsoft.com/office/officeart/2005/8/layout/vList3"/>
    <dgm:cxn modelId="{E7B2756C-9756-48EE-BFBB-2FA77689E0AF}" type="presParOf" srcId="{8AE6AC70-9066-465F-B74F-24623361E027}" destId="{F8D44AC2-DEAD-4EAA-B90A-236DABB7F763}" srcOrd="0" destOrd="0" presId="urn:microsoft.com/office/officeart/2005/8/layout/vList3"/>
    <dgm:cxn modelId="{4480A685-E686-4164-B48B-10E0CFBEF53D}" type="presParOf" srcId="{F8D44AC2-DEAD-4EAA-B90A-236DABB7F763}" destId="{90BFFCE7-6AA1-4BEF-A490-6C30E94E94D7}" srcOrd="0" destOrd="0" presId="urn:microsoft.com/office/officeart/2005/8/layout/vList3"/>
    <dgm:cxn modelId="{7EEA6824-0876-4318-9378-37C1B95ABFED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47E50A-9A4C-4328-BDF9-7F145B7C3757}" type="doc">
      <dgm:prSet loTypeId="urn:microsoft.com/office/officeart/2005/8/layout/radial1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pPr rtl="1"/>
          <a:endParaRPr lang="ar-EG"/>
        </a:p>
      </dgm:t>
    </dgm:pt>
    <dgm:pt modelId="{02D80A2C-1661-4B37-8951-0C9EF19033A7}">
      <dgm:prSet phldrT="[Text]"/>
      <dgm:spPr/>
      <dgm:t>
        <a:bodyPr/>
        <a:lstStyle/>
        <a:p>
          <a:pPr rtl="0"/>
          <a:r>
            <a:rPr lang="en-US" dirty="0" smtClean="0"/>
            <a:t>P</a:t>
          </a:r>
          <a:endParaRPr lang="ar-EG" dirty="0"/>
        </a:p>
      </dgm:t>
    </dgm:pt>
    <dgm:pt modelId="{BCEB30EF-C949-465F-8702-C55741FD3611}" type="parTrans" cxnId="{AF0F00D8-BC21-46FA-BFE1-66DF3846BC1D}">
      <dgm:prSet/>
      <dgm:spPr/>
      <dgm:t>
        <a:bodyPr/>
        <a:lstStyle/>
        <a:p>
          <a:pPr rtl="1"/>
          <a:endParaRPr lang="ar-EG"/>
        </a:p>
      </dgm:t>
    </dgm:pt>
    <dgm:pt modelId="{EB2CF194-A296-42F1-A12A-1188011FDB6D}" type="sibTrans" cxnId="{AF0F00D8-BC21-46FA-BFE1-66DF3846BC1D}">
      <dgm:prSet/>
      <dgm:spPr/>
      <dgm:t>
        <a:bodyPr/>
        <a:lstStyle/>
        <a:p>
          <a:pPr rtl="1"/>
          <a:endParaRPr lang="ar-EG"/>
        </a:p>
      </dgm:t>
    </dgm:pt>
    <dgm:pt modelId="{26B85C73-340F-4CD9-9C18-E21D8F46F535}">
      <dgm:prSet phldrT="[Text]"/>
      <dgm:spPr/>
      <dgm:t>
        <a:bodyPr/>
        <a:lstStyle/>
        <a:p>
          <a:pPr rtl="1"/>
          <a:r>
            <a:rPr lang="en-US" dirty="0" smtClean="0"/>
            <a:t>O</a:t>
          </a:r>
          <a:endParaRPr lang="ar-EG" dirty="0"/>
        </a:p>
      </dgm:t>
    </dgm:pt>
    <dgm:pt modelId="{FE6981F8-C5BC-4D50-9DC8-E43D2DC8F5BB}" type="parTrans" cxnId="{55743E46-25D9-44E8-AE5B-6B727F5628E5}">
      <dgm:prSet/>
      <dgm:spPr/>
      <dgm:t>
        <a:bodyPr/>
        <a:lstStyle/>
        <a:p>
          <a:pPr rtl="1"/>
          <a:endParaRPr lang="ar-EG"/>
        </a:p>
      </dgm:t>
    </dgm:pt>
    <dgm:pt modelId="{272B6BF1-6DFB-485F-AC28-14A5111F2DC5}" type="sibTrans" cxnId="{55743E46-25D9-44E8-AE5B-6B727F5628E5}">
      <dgm:prSet/>
      <dgm:spPr/>
      <dgm:t>
        <a:bodyPr/>
        <a:lstStyle/>
        <a:p>
          <a:pPr rtl="1"/>
          <a:endParaRPr lang="ar-EG"/>
        </a:p>
      </dgm:t>
    </dgm:pt>
    <dgm:pt modelId="{06736ED7-21C6-4F55-BF31-B4C18F024FE1}">
      <dgm:prSet phldrT="[Text]"/>
      <dgm:spPr/>
      <dgm:t>
        <a:bodyPr/>
        <a:lstStyle/>
        <a:p>
          <a:pPr rtl="1"/>
          <a:r>
            <a:rPr lang="en-US" dirty="0" smtClean="0"/>
            <a:t>O</a:t>
          </a:r>
          <a:endParaRPr lang="ar-EG" dirty="0"/>
        </a:p>
      </dgm:t>
    </dgm:pt>
    <dgm:pt modelId="{5D5FB3D2-0D00-4BD0-926F-BFE8705F5ACE}" type="parTrans" cxnId="{3A315AA5-0CED-4CF3-A4E0-D435D943C73D}">
      <dgm:prSet/>
      <dgm:spPr/>
      <dgm:t>
        <a:bodyPr/>
        <a:lstStyle/>
        <a:p>
          <a:pPr rtl="1"/>
          <a:endParaRPr lang="ar-EG"/>
        </a:p>
      </dgm:t>
    </dgm:pt>
    <dgm:pt modelId="{48E84243-3A5A-40E4-A676-B77272D31CCA}" type="sibTrans" cxnId="{3A315AA5-0CED-4CF3-A4E0-D435D943C73D}">
      <dgm:prSet/>
      <dgm:spPr/>
      <dgm:t>
        <a:bodyPr/>
        <a:lstStyle/>
        <a:p>
          <a:pPr rtl="1"/>
          <a:endParaRPr lang="ar-EG"/>
        </a:p>
      </dgm:t>
    </dgm:pt>
    <dgm:pt modelId="{A1330796-F282-4E8E-924E-1B666B1FA857}">
      <dgm:prSet phldrT="[Text]"/>
      <dgm:spPr/>
      <dgm:t>
        <a:bodyPr/>
        <a:lstStyle/>
        <a:p>
          <a:pPr rtl="1"/>
          <a:r>
            <a:rPr lang="en-US" dirty="0" smtClean="0"/>
            <a:t>O</a:t>
          </a:r>
          <a:endParaRPr lang="ar-EG" dirty="0"/>
        </a:p>
      </dgm:t>
    </dgm:pt>
    <dgm:pt modelId="{B9E79A8D-D4A5-4AA3-BBDA-9A31F0674704}" type="parTrans" cxnId="{E3E622B5-36A9-4A7F-A78E-68CEC9853927}">
      <dgm:prSet/>
      <dgm:spPr/>
      <dgm:t>
        <a:bodyPr/>
        <a:lstStyle/>
        <a:p>
          <a:pPr rtl="1"/>
          <a:endParaRPr lang="ar-EG"/>
        </a:p>
      </dgm:t>
    </dgm:pt>
    <dgm:pt modelId="{4A96C520-321D-4D1D-B220-CBCDC94C6CE5}" type="sibTrans" cxnId="{E3E622B5-36A9-4A7F-A78E-68CEC9853927}">
      <dgm:prSet/>
      <dgm:spPr/>
      <dgm:t>
        <a:bodyPr/>
        <a:lstStyle/>
        <a:p>
          <a:pPr rtl="1"/>
          <a:endParaRPr lang="ar-EG"/>
        </a:p>
      </dgm:t>
    </dgm:pt>
    <dgm:pt modelId="{8E6FF8FB-0DB3-47CF-B976-23DAAB4AA97F}">
      <dgm:prSet phldrT="[Text]"/>
      <dgm:spPr/>
      <dgm:t>
        <a:bodyPr/>
        <a:lstStyle/>
        <a:p>
          <a:pPr rtl="1"/>
          <a:r>
            <a:rPr lang="en-US" dirty="0" smtClean="0"/>
            <a:t>O</a:t>
          </a:r>
          <a:endParaRPr lang="ar-EG" dirty="0"/>
        </a:p>
      </dgm:t>
    </dgm:pt>
    <dgm:pt modelId="{1986D3D0-F9D7-4B33-AF0F-102C8FD419F0}" type="parTrans" cxnId="{1B0D777E-5FE0-4A8F-8694-7AF1FA626EE4}">
      <dgm:prSet/>
      <dgm:spPr/>
      <dgm:t>
        <a:bodyPr/>
        <a:lstStyle/>
        <a:p>
          <a:pPr rtl="1"/>
          <a:endParaRPr lang="ar-EG"/>
        </a:p>
      </dgm:t>
    </dgm:pt>
    <dgm:pt modelId="{B1911344-B732-4E4B-BE6D-01084363A46B}" type="sibTrans" cxnId="{1B0D777E-5FE0-4A8F-8694-7AF1FA626EE4}">
      <dgm:prSet/>
      <dgm:spPr/>
      <dgm:t>
        <a:bodyPr/>
        <a:lstStyle/>
        <a:p>
          <a:pPr rtl="1"/>
          <a:endParaRPr lang="ar-EG"/>
        </a:p>
      </dgm:t>
    </dgm:pt>
    <dgm:pt modelId="{2A7E9820-28F1-4DF9-8A44-3D863DFD38AC}" type="pres">
      <dgm:prSet presAssocID="{0D47E50A-9A4C-4328-BDF9-7F145B7C375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7DDF01A1-1A9E-4048-9912-656E0C35EA88}" type="pres">
      <dgm:prSet presAssocID="{02D80A2C-1661-4B37-8951-0C9EF19033A7}" presName="centerShape" presStyleLbl="node0" presStyleIdx="0" presStyleCnt="1"/>
      <dgm:spPr/>
      <dgm:t>
        <a:bodyPr/>
        <a:lstStyle/>
        <a:p>
          <a:pPr rtl="1"/>
          <a:endParaRPr lang="ar-EG"/>
        </a:p>
      </dgm:t>
    </dgm:pt>
    <dgm:pt modelId="{984DFD8F-21DD-4325-B977-D44FB05351EC}" type="pres">
      <dgm:prSet presAssocID="{FE6981F8-C5BC-4D50-9DC8-E43D2DC8F5BB}" presName="Name9" presStyleLbl="parChTrans1D2" presStyleIdx="0" presStyleCnt="4"/>
      <dgm:spPr>
        <a:prstGeom prst="mathEqual">
          <a:avLst/>
        </a:prstGeom>
      </dgm:spPr>
      <dgm:t>
        <a:bodyPr/>
        <a:lstStyle/>
        <a:p>
          <a:pPr rtl="1"/>
          <a:endParaRPr lang="ar-EG"/>
        </a:p>
      </dgm:t>
    </dgm:pt>
    <dgm:pt modelId="{2A602E86-F849-46B2-8A58-DE59F9ECC85F}" type="pres">
      <dgm:prSet presAssocID="{FE6981F8-C5BC-4D50-9DC8-E43D2DC8F5BB}" presName="connTx" presStyleLbl="parChTrans1D2" presStyleIdx="0" presStyleCnt="4"/>
      <dgm:spPr/>
      <dgm:t>
        <a:bodyPr/>
        <a:lstStyle/>
        <a:p>
          <a:pPr rtl="1"/>
          <a:endParaRPr lang="ar-EG"/>
        </a:p>
      </dgm:t>
    </dgm:pt>
    <dgm:pt modelId="{F8A445FE-5B6E-4ADF-B48D-7BB545446F15}" type="pres">
      <dgm:prSet presAssocID="{26B85C73-340F-4CD9-9C18-E21D8F46F535}" presName="node" presStyleLbl="node1" presStyleIdx="0" presStyleCnt="4" custRadScaleRad="101004" custRadScaleInc="10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0136890-A465-4281-A2F7-78189090AD10}" type="pres">
      <dgm:prSet presAssocID="{5D5FB3D2-0D00-4BD0-926F-BFE8705F5ACE}" presName="Name9" presStyleLbl="parChTrans1D2" presStyleIdx="1" presStyleCnt="4"/>
      <dgm:spPr/>
      <dgm:t>
        <a:bodyPr/>
        <a:lstStyle/>
        <a:p>
          <a:pPr rtl="1"/>
          <a:endParaRPr lang="ar-EG"/>
        </a:p>
      </dgm:t>
    </dgm:pt>
    <dgm:pt modelId="{17C49C82-2B14-4479-BC39-C1A1D7B57140}" type="pres">
      <dgm:prSet presAssocID="{5D5FB3D2-0D00-4BD0-926F-BFE8705F5ACE}" presName="connTx" presStyleLbl="parChTrans1D2" presStyleIdx="1" presStyleCnt="4"/>
      <dgm:spPr/>
      <dgm:t>
        <a:bodyPr/>
        <a:lstStyle/>
        <a:p>
          <a:pPr rtl="1"/>
          <a:endParaRPr lang="ar-EG"/>
        </a:p>
      </dgm:t>
    </dgm:pt>
    <dgm:pt modelId="{682D0CFA-F5DB-41E9-872D-1F23FDDAFC98}" type="pres">
      <dgm:prSet presAssocID="{06736ED7-21C6-4F55-BF31-B4C18F024FE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DD93A4E-7AD0-4028-A9BC-DE95449AE189}" type="pres">
      <dgm:prSet presAssocID="{B9E79A8D-D4A5-4AA3-BBDA-9A31F0674704}" presName="Name9" presStyleLbl="parChTrans1D2" presStyleIdx="2" presStyleCnt="4"/>
      <dgm:spPr/>
      <dgm:t>
        <a:bodyPr/>
        <a:lstStyle/>
        <a:p>
          <a:pPr rtl="1"/>
          <a:endParaRPr lang="ar-EG"/>
        </a:p>
      </dgm:t>
    </dgm:pt>
    <dgm:pt modelId="{CE4E44F1-77D6-4340-8B7B-199135DC17B1}" type="pres">
      <dgm:prSet presAssocID="{B9E79A8D-D4A5-4AA3-BBDA-9A31F0674704}" presName="connTx" presStyleLbl="parChTrans1D2" presStyleIdx="2" presStyleCnt="4"/>
      <dgm:spPr/>
      <dgm:t>
        <a:bodyPr/>
        <a:lstStyle/>
        <a:p>
          <a:pPr rtl="1"/>
          <a:endParaRPr lang="ar-EG"/>
        </a:p>
      </dgm:t>
    </dgm:pt>
    <dgm:pt modelId="{63D8A5A8-704D-4880-A150-DCCA414C44FF}" type="pres">
      <dgm:prSet presAssocID="{A1330796-F282-4E8E-924E-1B666B1FA85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21AFD18-258B-43C4-930D-D030ECC0FC2B}" type="pres">
      <dgm:prSet presAssocID="{1986D3D0-F9D7-4B33-AF0F-102C8FD419F0}" presName="Name9" presStyleLbl="parChTrans1D2" presStyleIdx="3" presStyleCnt="4"/>
      <dgm:spPr/>
      <dgm:t>
        <a:bodyPr/>
        <a:lstStyle/>
        <a:p>
          <a:pPr rtl="1"/>
          <a:endParaRPr lang="ar-EG"/>
        </a:p>
      </dgm:t>
    </dgm:pt>
    <dgm:pt modelId="{C085248A-39DD-43FF-8C7E-2EC800129E21}" type="pres">
      <dgm:prSet presAssocID="{1986D3D0-F9D7-4B33-AF0F-102C8FD419F0}" presName="connTx" presStyleLbl="parChTrans1D2" presStyleIdx="3" presStyleCnt="4"/>
      <dgm:spPr/>
      <dgm:t>
        <a:bodyPr/>
        <a:lstStyle/>
        <a:p>
          <a:pPr rtl="1"/>
          <a:endParaRPr lang="ar-EG"/>
        </a:p>
      </dgm:t>
    </dgm:pt>
    <dgm:pt modelId="{A7EACFC0-13BC-4996-B50C-D0F1AE093496}" type="pres">
      <dgm:prSet presAssocID="{8E6FF8FB-0DB3-47CF-B976-23DAAB4AA97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0BFF4B1-54B8-49F3-94FC-315582EDDAAC}" type="presOf" srcId="{02D80A2C-1661-4B37-8951-0C9EF19033A7}" destId="{7DDF01A1-1A9E-4048-9912-656E0C35EA88}" srcOrd="0" destOrd="0" presId="urn:microsoft.com/office/officeart/2005/8/layout/radial1"/>
    <dgm:cxn modelId="{8872E6A0-0BF2-45A4-8BC9-91887CF6D179}" type="presOf" srcId="{8E6FF8FB-0DB3-47CF-B976-23DAAB4AA97F}" destId="{A7EACFC0-13BC-4996-B50C-D0F1AE093496}" srcOrd="0" destOrd="0" presId="urn:microsoft.com/office/officeart/2005/8/layout/radial1"/>
    <dgm:cxn modelId="{3A315AA5-0CED-4CF3-A4E0-D435D943C73D}" srcId="{02D80A2C-1661-4B37-8951-0C9EF19033A7}" destId="{06736ED7-21C6-4F55-BF31-B4C18F024FE1}" srcOrd="1" destOrd="0" parTransId="{5D5FB3D2-0D00-4BD0-926F-BFE8705F5ACE}" sibTransId="{48E84243-3A5A-40E4-A676-B77272D31CCA}"/>
    <dgm:cxn modelId="{AF0F00D8-BC21-46FA-BFE1-66DF3846BC1D}" srcId="{0D47E50A-9A4C-4328-BDF9-7F145B7C3757}" destId="{02D80A2C-1661-4B37-8951-0C9EF19033A7}" srcOrd="0" destOrd="0" parTransId="{BCEB30EF-C949-465F-8702-C55741FD3611}" sibTransId="{EB2CF194-A296-42F1-A12A-1188011FDB6D}"/>
    <dgm:cxn modelId="{418A811F-A49B-4AA7-9CD6-291BE8F32AF5}" type="presOf" srcId="{0D47E50A-9A4C-4328-BDF9-7F145B7C3757}" destId="{2A7E9820-28F1-4DF9-8A44-3D863DFD38AC}" srcOrd="0" destOrd="0" presId="urn:microsoft.com/office/officeart/2005/8/layout/radial1"/>
    <dgm:cxn modelId="{33EF6972-2172-4097-A489-3B81A38B2C2B}" type="presOf" srcId="{26B85C73-340F-4CD9-9C18-E21D8F46F535}" destId="{F8A445FE-5B6E-4ADF-B48D-7BB545446F15}" srcOrd="0" destOrd="0" presId="urn:microsoft.com/office/officeart/2005/8/layout/radial1"/>
    <dgm:cxn modelId="{E3E622B5-36A9-4A7F-A78E-68CEC9853927}" srcId="{02D80A2C-1661-4B37-8951-0C9EF19033A7}" destId="{A1330796-F282-4E8E-924E-1B666B1FA857}" srcOrd="2" destOrd="0" parTransId="{B9E79A8D-D4A5-4AA3-BBDA-9A31F0674704}" sibTransId="{4A96C520-321D-4D1D-B220-CBCDC94C6CE5}"/>
    <dgm:cxn modelId="{EE5B6C80-A495-49CE-861F-645CF791A484}" type="presOf" srcId="{06736ED7-21C6-4F55-BF31-B4C18F024FE1}" destId="{682D0CFA-F5DB-41E9-872D-1F23FDDAFC98}" srcOrd="0" destOrd="0" presId="urn:microsoft.com/office/officeart/2005/8/layout/radial1"/>
    <dgm:cxn modelId="{1B0D777E-5FE0-4A8F-8694-7AF1FA626EE4}" srcId="{02D80A2C-1661-4B37-8951-0C9EF19033A7}" destId="{8E6FF8FB-0DB3-47CF-B976-23DAAB4AA97F}" srcOrd="3" destOrd="0" parTransId="{1986D3D0-F9D7-4B33-AF0F-102C8FD419F0}" sibTransId="{B1911344-B732-4E4B-BE6D-01084363A46B}"/>
    <dgm:cxn modelId="{C2E37F04-3569-42DA-B4A6-8C813F5E5873}" type="presOf" srcId="{FE6981F8-C5BC-4D50-9DC8-E43D2DC8F5BB}" destId="{2A602E86-F849-46B2-8A58-DE59F9ECC85F}" srcOrd="1" destOrd="0" presId="urn:microsoft.com/office/officeart/2005/8/layout/radial1"/>
    <dgm:cxn modelId="{CF84DC82-C095-4E62-B3A0-F838BE755E6B}" type="presOf" srcId="{5D5FB3D2-0D00-4BD0-926F-BFE8705F5ACE}" destId="{17C49C82-2B14-4479-BC39-C1A1D7B57140}" srcOrd="1" destOrd="0" presId="urn:microsoft.com/office/officeart/2005/8/layout/radial1"/>
    <dgm:cxn modelId="{DE134786-F3BA-453C-A62B-F266B4C6F5F4}" type="presOf" srcId="{1986D3D0-F9D7-4B33-AF0F-102C8FD419F0}" destId="{C085248A-39DD-43FF-8C7E-2EC800129E21}" srcOrd="1" destOrd="0" presId="urn:microsoft.com/office/officeart/2005/8/layout/radial1"/>
    <dgm:cxn modelId="{2652B9BE-FC0B-40D8-B95C-118D6A4E606D}" type="presOf" srcId="{A1330796-F282-4E8E-924E-1B666B1FA857}" destId="{63D8A5A8-704D-4880-A150-DCCA414C44FF}" srcOrd="0" destOrd="0" presId="urn:microsoft.com/office/officeart/2005/8/layout/radial1"/>
    <dgm:cxn modelId="{48EB78F8-0382-45A4-922C-CB6D4A2712B0}" type="presOf" srcId="{1986D3D0-F9D7-4B33-AF0F-102C8FD419F0}" destId="{C21AFD18-258B-43C4-930D-D030ECC0FC2B}" srcOrd="0" destOrd="0" presId="urn:microsoft.com/office/officeart/2005/8/layout/radial1"/>
    <dgm:cxn modelId="{DC342BBD-7486-401A-8E0E-1724D335E676}" type="presOf" srcId="{FE6981F8-C5BC-4D50-9DC8-E43D2DC8F5BB}" destId="{984DFD8F-21DD-4325-B977-D44FB05351EC}" srcOrd="0" destOrd="0" presId="urn:microsoft.com/office/officeart/2005/8/layout/radial1"/>
    <dgm:cxn modelId="{02ECDB52-743A-49A2-A0E4-31B63C3B215A}" type="presOf" srcId="{B9E79A8D-D4A5-4AA3-BBDA-9A31F0674704}" destId="{CE4E44F1-77D6-4340-8B7B-199135DC17B1}" srcOrd="1" destOrd="0" presId="urn:microsoft.com/office/officeart/2005/8/layout/radial1"/>
    <dgm:cxn modelId="{863ACF6C-6DD4-4176-BB37-AFF9194D52B4}" type="presOf" srcId="{5D5FB3D2-0D00-4BD0-926F-BFE8705F5ACE}" destId="{F0136890-A465-4281-A2F7-78189090AD10}" srcOrd="0" destOrd="0" presId="urn:microsoft.com/office/officeart/2005/8/layout/radial1"/>
    <dgm:cxn modelId="{C7E55AED-1C0B-450D-8B84-974B718D6E89}" type="presOf" srcId="{B9E79A8D-D4A5-4AA3-BBDA-9A31F0674704}" destId="{5DD93A4E-7AD0-4028-A9BC-DE95449AE189}" srcOrd="0" destOrd="0" presId="urn:microsoft.com/office/officeart/2005/8/layout/radial1"/>
    <dgm:cxn modelId="{55743E46-25D9-44E8-AE5B-6B727F5628E5}" srcId="{02D80A2C-1661-4B37-8951-0C9EF19033A7}" destId="{26B85C73-340F-4CD9-9C18-E21D8F46F535}" srcOrd="0" destOrd="0" parTransId="{FE6981F8-C5BC-4D50-9DC8-E43D2DC8F5BB}" sibTransId="{272B6BF1-6DFB-485F-AC28-14A5111F2DC5}"/>
    <dgm:cxn modelId="{C329AF72-DFE2-4FA6-BD46-B00A2A23BD2C}" type="presParOf" srcId="{2A7E9820-28F1-4DF9-8A44-3D863DFD38AC}" destId="{7DDF01A1-1A9E-4048-9912-656E0C35EA88}" srcOrd="0" destOrd="0" presId="urn:microsoft.com/office/officeart/2005/8/layout/radial1"/>
    <dgm:cxn modelId="{9122EB89-73DE-4720-9FD5-7E1C91E8B0BC}" type="presParOf" srcId="{2A7E9820-28F1-4DF9-8A44-3D863DFD38AC}" destId="{984DFD8F-21DD-4325-B977-D44FB05351EC}" srcOrd="1" destOrd="0" presId="urn:microsoft.com/office/officeart/2005/8/layout/radial1"/>
    <dgm:cxn modelId="{2C381D7E-0BF6-462E-A091-3380B0F044C4}" type="presParOf" srcId="{984DFD8F-21DD-4325-B977-D44FB05351EC}" destId="{2A602E86-F849-46B2-8A58-DE59F9ECC85F}" srcOrd="0" destOrd="0" presId="urn:microsoft.com/office/officeart/2005/8/layout/radial1"/>
    <dgm:cxn modelId="{777353AB-115B-4C81-BD22-6BC6A192D1AF}" type="presParOf" srcId="{2A7E9820-28F1-4DF9-8A44-3D863DFD38AC}" destId="{F8A445FE-5B6E-4ADF-B48D-7BB545446F15}" srcOrd="2" destOrd="0" presId="urn:microsoft.com/office/officeart/2005/8/layout/radial1"/>
    <dgm:cxn modelId="{3DC045C9-09F0-4433-A90E-BD913257B6DF}" type="presParOf" srcId="{2A7E9820-28F1-4DF9-8A44-3D863DFD38AC}" destId="{F0136890-A465-4281-A2F7-78189090AD10}" srcOrd="3" destOrd="0" presId="urn:microsoft.com/office/officeart/2005/8/layout/radial1"/>
    <dgm:cxn modelId="{B406A387-C349-4A68-9E17-0325DC269241}" type="presParOf" srcId="{F0136890-A465-4281-A2F7-78189090AD10}" destId="{17C49C82-2B14-4479-BC39-C1A1D7B57140}" srcOrd="0" destOrd="0" presId="urn:microsoft.com/office/officeart/2005/8/layout/radial1"/>
    <dgm:cxn modelId="{48E2354A-1C56-4660-987B-D0B2F77E218F}" type="presParOf" srcId="{2A7E9820-28F1-4DF9-8A44-3D863DFD38AC}" destId="{682D0CFA-F5DB-41E9-872D-1F23FDDAFC98}" srcOrd="4" destOrd="0" presId="urn:microsoft.com/office/officeart/2005/8/layout/radial1"/>
    <dgm:cxn modelId="{5EC787BF-F799-4F59-8627-BE783CEC0534}" type="presParOf" srcId="{2A7E9820-28F1-4DF9-8A44-3D863DFD38AC}" destId="{5DD93A4E-7AD0-4028-A9BC-DE95449AE189}" srcOrd="5" destOrd="0" presId="urn:microsoft.com/office/officeart/2005/8/layout/radial1"/>
    <dgm:cxn modelId="{7A94AABB-47DF-4735-988B-645FDB4F92F9}" type="presParOf" srcId="{5DD93A4E-7AD0-4028-A9BC-DE95449AE189}" destId="{CE4E44F1-77D6-4340-8B7B-199135DC17B1}" srcOrd="0" destOrd="0" presId="urn:microsoft.com/office/officeart/2005/8/layout/radial1"/>
    <dgm:cxn modelId="{A79052A9-E6E2-40F1-A7B0-B767F38009AE}" type="presParOf" srcId="{2A7E9820-28F1-4DF9-8A44-3D863DFD38AC}" destId="{63D8A5A8-704D-4880-A150-DCCA414C44FF}" srcOrd="6" destOrd="0" presId="urn:microsoft.com/office/officeart/2005/8/layout/radial1"/>
    <dgm:cxn modelId="{2D6E81DB-E191-456A-A5D5-80D05323E18B}" type="presParOf" srcId="{2A7E9820-28F1-4DF9-8A44-3D863DFD38AC}" destId="{C21AFD18-258B-43C4-930D-D030ECC0FC2B}" srcOrd="7" destOrd="0" presId="urn:microsoft.com/office/officeart/2005/8/layout/radial1"/>
    <dgm:cxn modelId="{16F3E902-C278-46C7-8657-9FC4A09EC0A0}" type="presParOf" srcId="{C21AFD18-258B-43C4-930D-D030ECC0FC2B}" destId="{C085248A-39DD-43FF-8C7E-2EC800129E21}" srcOrd="0" destOrd="0" presId="urn:microsoft.com/office/officeart/2005/8/layout/radial1"/>
    <dgm:cxn modelId="{BB1215CF-A817-475D-9062-36A48C32D29B}" type="presParOf" srcId="{2A7E9820-28F1-4DF9-8A44-3D863DFD38AC}" destId="{A7EACFC0-13BC-4996-B50C-D0F1AE093496}" srcOrd="8" destOrd="0" presId="urn:microsoft.com/office/officeart/2005/8/layout/radial1"/>
  </dgm:cxnLst>
  <dgm:bg>
    <a:noFill/>
  </dgm:bg>
  <dgm:whole>
    <a:ln w="57150">
      <a:solidFill>
        <a:schemeClr val="tx1"/>
      </a:solidFill>
    </a:ln>
  </dgm:whole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C497D9-BC63-4278-ACD4-C1A59240F3E0}" type="doc">
      <dgm:prSet loTypeId="urn:microsoft.com/office/officeart/2005/8/layout/pyramid1" loCatId="pyramid" qsTypeId="urn:microsoft.com/office/officeart/2005/8/quickstyle/3d4" qsCatId="3D" csTypeId="urn:microsoft.com/office/officeart/2005/8/colors/accent6_5" csCatId="accent6" phldr="1"/>
      <dgm:spPr/>
    </dgm:pt>
    <dgm:pt modelId="{40FB829D-29D5-418C-AA16-C950B138EDC3}">
      <dgm:prSet phldrT="[Text]" custT="1"/>
      <dgm:spPr/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ar-EG" sz="2000" b="1" cap="all" smtClean="0">
            <a:ln w="9000" cmpd="sng">
              <a:prstDash val="solid"/>
            </a:ln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ea typeface="+mn-ea"/>
            <a:cs typeface="Simplified Arabic" pitchFamily="2" charset="-78"/>
          </a:endParaRPr>
        </a:p>
        <a:p>
          <a:pPr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2000" dirty="0"/>
        </a:p>
      </dgm:t>
    </dgm:pt>
    <dgm:pt modelId="{7F15A2C3-9422-4CE9-9418-3F2D01D425BE}" type="parTrans" cxnId="{5E5F7159-811D-4C36-8F49-DA677487DC16}">
      <dgm:prSet/>
      <dgm:spPr/>
      <dgm:t>
        <a:bodyPr/>
        <a:lstStyle/>
        <a:p>
          <a:pPr rtl="1"/>
          <a:endParaRPr lang="ar-EG"/>
        </a:p>
      </dgm:t>
    </dgm:pt>
    <dgm:pt modelId="{85F150C1-D922-457D-BF6D-5FD07FA66F33}" type="sibTrans" cxnId="{5E5F7159-811D-4C36-8F49-DA677487DC16}">
      <dgm:prSet/>
      <dgm:spPr/>
      <dgm:t>
        <a:bodyPr/>
        <a:lstStyle/>
        <a:p>
          <a:pPr rtl="1"/>
          <a:endParaRPr lang="ar-EG"/>
        </a:p>
      </dgm:t>
    </dgm:pt>
    <dgm:pt modelId="{F6F83E2E-6C41-453C-BE16-6F0BFA2128C2}">
      <dgm:prSet phldrT="[Text]" custT="1"/>
      <dgm:spPr/>
      <dgm:t>
        <a:bodyPr/>
        <a:lstStyle/>
        <a:p>
          <a:pPr rtl="1"/>
          <a:r>
            <a:rPr lang="en-US" sz="3200" b="0" kern="1200" cap="all" dirty="0" smtClean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Simplified Arabic" pitchFamily="2" charset="-78"/>
            </a:rPr>
            <a:t>Chromosome</a:t>
          </a:r>
          <a:endParaRPr lang="ar-EG" sz="3200" b="0" kern="1200" cap="all" dirty="0" smtClean="0">
            <a:ln w="9000" cmpd="sng">
              <a:solidFill>
                <a:srgbClr val="FFFF00"/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ea typeface="+mn-ea"/>
            <a:cs typeface="Simplified Arabic" pitchFamily="2" charset="-78"/>
          </a:endParaRPr>
        </a:p>
      </dgm:t>
    </dgm:pt>
    <dgm:pt modelId="{6F95C8D6-CFBE-402A-B25C-9D6BA1341303}" type="parTrans" cxnId="{FAC369C0-0457-49F7-A861-33237DE60BAC}">
      <dgm:prSet/>
      <dgm:spPr/>
      <dgm:t>
        <a:bodyPr/>
        <a:lstStyle/>
        <a:p>
          <a:pPr rtl="1"/>
          <a:endParaRPr lang="ar-EG"/>
        </a:p>
      </dgm:t>
    </dgm:pt>
    <dgm:pt modelId="{272F1B5C-F972-4CF9-8C2A-59F3C51CD3CE}" type="sibTrans" cxnId="{FAC369C0-0457-49F7-A861-33237DE60BAC}">
      <dgm:prSet/>
      <dgm:spPr/>
      <dgm:t>
        <a:bodyPr/>
        <a:lstStyle/>
        <a:p>
          <a:pPr rtl="1"/>
          <a:endParaRPr lang="ar-EG"/>
        </a:p>
      </dgm:t>
    </dgm:pt>
    <dgm:pt modelId="{E97E0388-DE10-4A1D-8A06-EBB028AF9209}">
      <dgm:prSet phldrT="[Text]" custT="1"/>
      <dgm:spPr/>
      <dgm:t>
        <a:bodyPr/>
        <a:lstStyle/>
        <a:p>
          <a:pPr rtl="0"/>
          <a:r>
            <a:rPr lang="en-US" sz="3600" b="0" kern="1200" cap="all" dirty="0" smtClean="0">
              <a:ln w="9000" cmpd="sng"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Simplified Arabic" pitchFamily="2" charset="-78"/>
            </a:rPr>
            <a:t>Genome</a:t>
          </a:r>
        </a:p>
        <a:p>
          <a:pPr rtl="0"/>
          <a:r>
            <a:rPr lang="en-US" sz="3600" b="0" kern="1200" cap="all" dirty="0" smtClean="0">
              <a:ln w="9000" cmpd="sng"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Simplified Arabic" pitchFamily="2" charset="-78"/>
            </a:rPr>
            <a:t>(60000:80000  gene )</a:t>
          </a:r>
          <a:endParaRPr lang="ar-EG" sz="3600" b="0" kern="1200" cap="all" dirty="0" smtClean="0">
            <a:ln w="9000" cmpd="sng"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ea typeface="+mn-ea"/>
            <a:cs typeface="Simplified Arabic" pitchFamily="2" charset="-78"/>
          </a:endParaRPr>
        </a:p>
      </dgm:t>
    </dgm:pt>
    <dgm:pt modelId="{9A5A954D-15B0-447C-AFC0-E44A561342DF}" type="parTrans" cxnId="{AEC56084-A82D-4ECF-B3D5-B506FEC19A9B}">
      <dgm:prSet/>
      <dgm:spPr/>
      <dgm:t>
        <a:bodyPr/>
        <a:lstStyle/>
        <a:p>
          <a:pPr rtl="1"/>
          <a:endParaRPr lang="ar-EG"/>
        </a:p>
      </dgm:t>
    </dgm:pt>
    <dgm:pt modelId="{C60E270C-61C2-4990-92C9-F9F5132AB5E5}" type="sibTrans" cxnId="{AEC56084-A82D-4ECF-B3D5-B506FEC19A9B}">
      <dgm:prSet/>
      <dgm:spPr/>
      <dgm:t>
        <a:bodyPr/>
        <a:lstStyle/>
        <a:p>
          <a:pPr rtl="1"/>
          <a:endParaRPr lang="ar-EG"/>
        </a:p>
      </dgm:t>
    </dgm:pt>
    <dgm:pt modelId="{AAB10C2C-A3BB-4C90-ABB3-F36AFA3DA668}">
      <dgm:prSet custT="1"/>
      <dgm:spPr/>
      <dgm:t>
        <a:bodyPr/>
        <a:lstStyle/>
        <a:p>
          <a:pPr marL="0" lvl="0" algn="ctr" defTabSz="914400" rtl="1" eaLnBrk="1" latinLnBrk="0" hangingPunct="1"/>
          <a:endParaRPr lang="en-US" sz="2000" b="0" kern="1200" cap="all" dirty="0" smtClean="0">
            <a:ln w="9000" cmpd="sng">
              <a:prstDash val="solid"/>
            </a:ln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ea typeface="+mn-ea"/>
            <a:cs typeface="Simplified Arabic" pitchFamily="2" charset="-78"/>
          </a:endParaRPr>
        </a:p>
        <a:p>
          <a:pPr marL="0" lvl="0" algn="ctr" defTabSz="914400" rtl="1" eaLnBrk="1" latinLnBrk="0" hangingPunct="1"/>
          <a:r>
            <a:rPr lang="en-US" sz="2000" b="0" kern="1200" cap="all" dirty="0" smtClean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Simplified Arabic" pitchFamily="2" charset="-78"/>
            </a:rPr>
            <a:t>Poly </a:t>
          </a:r>
          <a:r>
            <a:rPr lang="en-US" sz="1800" b="1" kern="1200" cap="all" dirty="0" smtClean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Simplified Arabic" pitchFamily="2" charset="-78"/>
            </a:rPr>
            <a:t>nucleotide</a:t>
          </a:r>
        </a:p>
        <a:p>
          <a:pPr marL="0" lvl="0" algn="ctr" defTabSz="914400" rtl="0" eaLnBrk="1" latinLnBrk="0" hangingPunct="1"/>
          <a:r>
            <a:rPr lang="en-US" sz="2000" b="0" kern="1200" cap="all" dirty="0" smtClean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Simplified Arabic" pitchFamily="2" charset="-78"/>
            </a:rPr>
            <a:t>Gene = (</a:t>
          </a:r>
          <a:r>
            <a:rPr lang="en-US" sz="1800" b="0" kern="1200" cap="all" dirty="0" smtClean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Simplified Arabic" pitchFamily="2" charset="-78"/>
            </a:rPr>
            <a:t>70:10000)</a:t>
          </a:r>
          <a:endParaRPr lang="ar-EG" sz="1800" b="0" kern="1200" cap="all" dirty="0">
            <a:ln w="9000" cmpd="sng">
              <a:solidFill>
                <a:srgbClr val="FFFF00"/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ea typeface="+mn-ea"/>
            <a:cs typeface="Simplified Arabic" pitchFamily="2" charset="-78"/>
          </a:endParaRPr>
        </a:p>
      </dgm:t>
    </dgm:pt>
    <dgm:pt modelId="{5348EED6-B146-454E-9F45-523DDE545F61}" type="parTrans" cxnId="{4995CFA7-2C5F-4870-8888-82697A012143}">
      <dgm:prSet/>
      <dgm:spPr/>
      <dgm:t>
        <a:bodyPr/>
        <a:lstStyle/>
        <a:p>
          <a:pPr rtl="1"/>
          <a:endParaRPr lang="ar-EG"/>
        </a:p>
      </dgm:t>
    </dgm:pt>
    <dgm:pt modelId="{43808CED-7617-46C8-BE9C-37676F8D0B10}" type="sibTrans" cxnId="{4995CFA7-2C5F-4870-8888-82697A012143}">
      <dgm:prSet/>
      <dgm:spPr/>
      <dgm:t>
        <a:bodyPr/>
        <a:lstStyle/>
        <a:p>
          <a:pPr rtl="1"/>
          <a:endParaRPr lang="ar-EG"/>
        </a:p>
      </dgm:t>
    </dgm:pt>
    <dgm:pt modelId="{2CEDA335-19D8-4D16-B3AC-B4ADE3898207}" type="pres">
      <dgm:prSet presAssocID="{BFC497D9-BC63-4278-ACD4-C1A59240F3E0}" presName="Name0" presStyleCnt="0">
        <dgm:presLayoutVars>
          <dgm:dir/>
          <dgm:animLvl val="lvl"/>
          <dgm:resizeHandles val="exact"/>
        </dgm:presLayoutVars>
      </dgm:prSet>
      <dgm:spPr/>
    </dgm:pt>
    <dgm:pt modelId="{A1C44CB2-02D4-469F-87C6-75D0383571EF}" type="pres">
      <dgm:prSet presAssocID="{40FB829D-29D5-418C-AA16-C950B138EDC3}" presName="Name8" presStyleCnt="0"/>
      <dgm:spPr/>
    </dgm:pt>
    <dgm:pt modelId="{D726F837-C808-4388-A220-36A73B03CB10}" type="pres">
      <dgm:prSet presAssocID="{40FB829D-29D5-418C-AA16-C950B138EDC3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F9BFE22-8E62-4C2E-B921-96BCADD10CFB}" type="pres">
      <dgm:prSet presAssocID="{40FB829D-29D5-418C-AA16-C950B138ED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C1DAB70-D6BC-43ED-9D58-086C05E64659}" type="pres">
      <dgm:prSet presAssocID="{AAB10C2C-A3BB-4C90-ABB3-F36AFA3DA668}" presName="Name8" presStyleCnt="0"/>
      <dgm:spPr/>
    </dgm:pt>
    <dgm:pt modelId="{823FFA0B-E820-42A4-BF37-71F4ED3E62F3}" type="pres">
      <dgm:prSet presAssocID="{AAB10C2C-A3BB-4C90-ABB3-F36AFA3DA668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294F09C-2BD1-4E67-A163-BA5216B34B9B}" type="pres">
      <dgm:prSet presAssocID="{AAB10C2C-A3BB-4C90-ABB3-F36AFA3DA66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CF0CE98-332D-4F88-95AA-A49139DAA046}" type="pres">
      <dgm:prSet presAssocID="{F6F83E2E-6C41-453C-BE16-6F0BFA2128C2}" presName="Name8" presStyleCnt="0"/>
      <dgm:spPr/>
    </dgm:pt>
    <dgm:pt modelId="{AB320619-212A-4645-8BF3-2F8A30E6B6D2}" type="pres">
      <dgm:prSet presAssocID="{F6F83E2E-6C41-453C-BE16-6F0BFA2128C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EDF6626-A573-4DE6-B05F-584852EE3834}" type="pres">
      <dgm:prSet presAssocID="{F6F83E2E-6C41-453C-BE16-6F0BFA2128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AD994B0-2CB4-4302-90BE-B3A19B874CE0}" type="pres">
      <dgm:prSet presAssocID="{E97E0388-DE10-4A1D-8A06-EBB028AF9209}" presName="Name8" presStyleCnt="0"/>
      <dgm:spPr/>
    </dgm:pt>
    <dgm:pt modelId="{60656CC2-1139-4CCB-A3E0-E303CDC16394}" type="pres">
      <dgm:prSet presAssocID="{E97E0388-DE10-4A1D-8A06-EBB028AF9209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0A6F4B0-A397-40EA-B368-69C8406E04DC}" type="pres">
      <dgm:prSet presAssocID="{E97E0388-DE10-4A1D-8A06-EBB028AF92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EDE1DCD1-8B06-459A-9F1D-2D0EA440944A}" type="presOf" srcId="{40FB829D-29D5-418C-AA16-C950B138EDC3}" destId="{3F9BFE22-8E62-4C2E-B921-96BCADD10CFB}" srcOrd="1" destOrd="0" presId="urn:microsoft.com/office/officeart/2005/8/layout/pyramid1"/>
    <dgm:cxn modelId="{F0F47764-BA75-4A95-B2F8-7B81A1C3B449}" type="presOf" srcId="{AAB10C2C-A3BB-4C90-ABB3-F36AFA3DA668}" destId="{823FFA0B-E820-42A4-BF37-71F4ED3E62F3}" srcOrd="0" destOrd="0" presId="urn:microsoft.com/office/officeart/2005/8/layout/pyramid1"/>
    <dgm:cxn modelId="{7E68CAA5-28D5-4ABA-B2DB-58F4BDBE65FF}" type="presOf" srcId="{40FB829D-29D5-418C-AA16-C950B138EDC3}" destId="{D726F837-C808-4388-A220-36A73B03CB10}" srcOrd="0" destOrd="0" presId="urn:microsoft.com/office/officeart/2005/8/layout/pyramid1"/>
    <dgm:cxn modelId="{5E5F7159-811D-4C36-8F49-DA677487DC16}" srcId="{BFC497D9-BC63-4278-ACD4-C1A59240F3E0}" destId="{40FB829D-29D5-418C-AA16-C950B138EDC3}" srcOrd="0" destOrd="0" parTransId="{7F15A2C3-9422-4CE9-9418-3F2D01D425BE}" sibTransId="{85F150C1-D922-457D-BF6D-5FD07FA66F33}"/>
    <dgm:cxn modelId="{4995CFA7-2C5F-4870-8888-82697A012143}" srcId="{BFC497D9-BC63-4278-ACD4-C1A59240F3E0}" destId="{AAB10C2C-A3BB-4C90-ABB3-F36AFA3DA668}" srcOrd="1" destOrd="0" parTransId="{5348EED6-B146-454E-9F45-523DDE545F61}" sibTransId="{43808CED-7617-46C8-BE9C-37676F8D0B10}"/>
    <dgm:cxn modelId="{E14306A4-8BB5-4D18-ACD9-53A0E6E487EA}" type="presOf" srcId="{E97E0388-DE10-4A1D-8A06-EBB028AF9209}" destId="{70A6F4B0-A397-40EA-B368-69C8406E04DC}" srcOrd="1" destOrd="0" presId="urn:microsoft.com/office/officeart/2005/8/layout/pyramid1"/>
    <dgm:cxn modelId="{0E98281B-1A1D-471E-8B70-2641ABF98D1F}" type="presOf" srcId="{BFC497D9-BC63-4278-ACD4-C1A59240F3E0}" destId="{2CEDA335-19D8-4D16-B3AC-B4ADE3898207}" srcOrd="0" destOrd="0" presId="urn:microsoft.com/office/officeart/2005/8/layout/pyramid1"/>
    <dgm:cxn modelId="{A981C69A-9F1B-4E10-B971-73A9F1692428}" type="presOf" srcId="{F6F83E2E-6C41-453C-BE16-6F0BFA2128C2}" destId="{4EDF6626-A573-4DE6-B05F-584852EE3834}" srcOrd="1" destOrd="0" presId="urn:microsoft.com/office/officeart/2005/8/layout/pyramid1"/>
    <dgm:cxn modelId="{AEC56084-A82D-4ECF-B3D5-B506FEC19A9B}" srcId="{BFC497D9-BC63-4278-ACD4-C1A59240F3E0}" destId="{E97E0388-DE10-4A1D-8A06-EBB028AF9209}" srcOrd="3" destOrd="0" parTransId="{9A5A954D-15B0-447C-AFC0-E44A561342DF}" sibTransId="{C60E270C-61C2-4990-92C9-F9F5132AB5E5}"/>
    <dgm:cxn modelId="{ECA0040A-98EB-49AB-AA2B-CD450E872446}" type="presOf" srcId="{F6F83E2E-6C41-453C-BE16-6F0BFA2128C2}" destId="{AB320619-212A-4645-8BF3-2F8A30E6B6D2}" srcOrd="0" destOrd="0" presId="urn:microsoft.com/office/officeart/2005/8/layout/pyramid1"/>
    <dgm:cxn modelId="{A88F418C-7368-41D2-ACD1-0BF8F2D4536F}" type="presOf" srcId="{E97E0388-DE10-4A1D-8A06-EBB028AF9209}" destId="{60656CC2-1139-4CCB-A3E0-E303CDC16394}" srcOrd="0" destOrd="0" presId="urn:microsoft.com/office/officeart/2005/8/layout/pyramid1"/>
    <dgm:cxn modelId="{FAC369C0-0457-49F7-A861-33237DE60BAC}" srcId="{BFC497D9-BC63-4278-ACD4-C1A59240F3E0}" destId="{F6F83E2E-6C41-453C-BE16-6F0BFA2128C2}" srcOrd="2" destOrd="0" parTransId="{6F95C8D6-CFBE-402A-B25C-9D6BA1341303}" sibTransId="{272F1B5C-F972-4CF9-8C2A-59F3C51CD3CE}"/>
    <dgm:cxn modelId="{6A17E6D9-79A4-437C-BA54-06ECF72F53E2}" type="presOf" srcId="{AAB10C2C-A3BB-4C90-ABB3-F36AFA3DA668}" destId="{B294F09C-2BD1-4E67-A163-BA5216B34B9B}" srcOrd="1" destOrd="0" presId="urn:microsoft.com/office/officeart/2005/8/layout/pyramid1"/>
    <dgm:cxn modelId="{9A4C6B2D-ADA4-42D2-880A-59AB6BB48EE2}" type="presParOf" srcId="{2CEDA335-19D8-4D16-B3AC-B4ADE3898207}" destId="{A1C44CB2-02D4-469F-87C6-75D0383571EF}" srcOrd="0" destOrd="0" presId="urn:microsoft.com/office/officeart/2005/8/layout/pyramid1"/>
    <dgm:cxn modelId="{27524774-33F8-4F0E-AC28-6FCD4ED6F56B}" type="presParOf" srcId="{A1C44CB2-02D4-469F-87C6-75D0383571EF}" destId="{D726F837-C808-4388-A220-36A73B03CB10}" srcOrd="0" destOrd="0" presId="urn:microsoft.com/office/officeart/2005/8/layout/pyramid1"/>
    <dgm:cxn modelId="{9E299BB0-A196-4C27-8F8A-26D29060FB0B}" type="presParOf" srcId="{A1C44CB2-02D4-469F-87C6-75D0383571EF}" destId="{3F9BFE22-8E62-4C2E-B921-96BCADD10CFB}" srcOrd="1" destOrd="0" presId="urn:microsoft.com/office/officeart/2005/8/layout/pyramid1"/>
    <dgm:cxn modelId="{6266BADA-DF2D-423C-8267-9C5C808697E7}" type="presParOf" srcId="{2CEDA335-19D8-4D16-B3AC-B4ADE3898207}" destId="{2C1DAB70-D6BC-43ED-9D58-086C05E64659}" srcOrd="1" destOrd="0" presId="urn:microsoft.com/office/officeart/2005/8/layout/pyramid1"/>
    <dgm:cxn modelId="{02E15C83-1F43-44F3-9C1E-7D2910F4FCD1}" type="presParOf" srcId="{2C1DAB70-D6BC-43ED-9D58-086C05E64659}" destId="{823FFA0B-E820-42A4-BF37-71F4ED3E62F3}" srcOrd="0" destOrd="0" presId="urn:microsoft.com/office/officeart/2005/8/layout/pyramid1"/>
    <dgm:cxn modelId="{3FA045F5-D085-4C78-A85D-22E7B8A8CFD5}" type="presParOf" srcId="{2C1DAB70-D6BC-43ED-9D58-086C05E64659}" destId="{B294F09C-2BD1-4E67-A163-BA5216B34B9B}" srcOrd="1" destOrd="0" presId="urn:microsoft.com/office/officeart/2005/8/layout/pyramid1"/>
    <dgm:cxn modelId="{F2A11A8A-B55A-48B7-B2A3-060657F8307F}" type="presParOf" srcId="{2CEDA335-19D8-4D16-B3AC-B4ADE3898207}" destId="{3CF0CE98-332D-4F88-95AA-A49139DAA046}" srcOrd="2" destOrd="0" presId="urn:microsoft.com/office/officeart/2005/8/layout/pyramid1"/>
    <dgm:cxn modelId="{150B3C72-6888-4651-BAB1-7F4C4A032F1E}" type="presParOf" srcId="{3CF0CE98-332D-4F88-95AA-A49139DAA046}" destId="{AB320619-212A-4645-8BF3-2F8A30E6B6D2}" srcOrd="0" destOrd="0" presId="urn:microsoft.com/office/officeart/2005/8/layout/pyramid1"/>
    <dgm:cxn modelId="{D80D4622-DE13-42BF-A215-315906D423D0}" type="presParOf" srcId="{3CF0CE98-332D-4F88-95AA-A49139DAA046}" destId="{4EDF6626-A573-4DE6-B05F-584852EE3834}" srcOrd="1" destOrd="0" presId="urn:microsoft.com/office/officeart/2005/8/layout/pyramid1"/>
    <dgm:cxn modelId="{AA5D8E7E-B439-4D98-8707-CB1B8D23816E}" type="presParOf" srcId="{2CEDA335-19D8-4D16-B3AC-B4ADE3898207}" destId="{7AD994B0-2CB4-4302-90BE-B3A19B874CE0}" srcOrd="3" destOrd="0" presId="urn:microsoft.com/office/officeart/2005/8/layout/pyramid1"/>
    <dgm:cxn modelId="{5E0E7CA5-5182-404F-B4D6-FDD9D6220CD6}" type="presParOf" srcId="{7AD994B0-2CB4-4302-90BE-B3A19B874CE0}" destId="{60656CC2-1139-4CCB-A3E0-E303CDC16394}" srcOrd="0" destOrd="0" presId="urn:microsoft.com/office/officeart/2005/8/layout/pyramid1"/>
    <dgm:cxn modelId="{CC0E8262-6CEC-4592-B07C-0C8E5CC4F0C9}" type="presParOf" srcId="{7AD994B0-2CB4-4302-90BE-B3A19B874CE0}" destId="{70A6F4B0-A397-40EA-B368-69C8406E04DC}" srcOrd="1" destOrd="0" presId="urn:microsoft.com/office/officeart/2005/8/layout/pyramid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bg1"/>
              </a:solidFill>
            </a:rPr>
            <a:t>Structure</a:t>
          </a:r>
          <a:endParaRPr lang="ar-EG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 custLinFactNeighborX="526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E8D70272-0BB6-48AE-B9C5-FE460DDA6205}" type="presOf" srcId="{CCBF2675-6C31-44AB-B699-12DA671ED6E6}" destId="{9FAE639C-D96C-402F-B237-DAD733230E39}" srcOrd="0" destOrd="0" presId="urn:microsoft.com/office/officeart/2005/8/layout/vList3"/>
    <dgm:cxn modelId="{98A6D8F2-01CB-4710-AD47-CC8D07F6BD4F}" type="presOf" srcId="{893B3DC5-64DB-4BFE-879C-40ACD5C66DE4}" destId="{8AE6AC70-9066-465F-B74F-24623361E027}" srcOrd="0" destOrd="0" presId="urn:microsoft.com/office/officeart/2005/8/layout/vList3"/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294F2D06-A652-4FC4-A581-CF0DE15B39FC}" type="presParOf" srcId="{8AE6AC70-9066-465F-B74F-24623361E027}" destId="{F8D44AC2-DEAD-4EAA-B90A-236DABB7F763}" srcOrd="0" destOrd="0" presId="urn:microsoft.com/office/officeart/2005/8/layout/vList3"/>
    <dgm:cxn modelId="{E92F5C61-5F8E-4B28-A72A-D3ADAB72532A}" type="presParOf" srcId="{F8D44AC2-DEAD-4EAA-B90A-236DABB7F763}" destId="{90BFFCE7-6AA1-4BEF-A490-6C30E94E94D7}" srcOrd="0" destOrd="0" presId="urn:microsoft.com/office/officeart/2005/8/layout/vList3"/>
    <dgm:cxn modelId="{86AC747D-0121-4D53-B53A-9BBDC5E65E05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b="0" cap="none" spc="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cs typeface="Times New Roman" pitchFamily="18" charset="0"/>
          </a:endParaRPr>
        </a:p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rPr>
            <a:t>DNA &amp; RNA</a:t>
          </a:r>
        </a:p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ar-EG" sz="2300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 custLinFactNeighborX="173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 custLinFactNeighborX="526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59606D6A-AC2B-48B3-88D9-7EC88E7661BE}" type="presOf" srcId="{CCBF2675-6C31-44AB-B699-12DA671ED6E6}" destId="{9FAE639C-D96C-402F-B237-DAD733230E39}" srcOrd="0" destOrd="0" presId="urn:microsoft.com/office/officeart/2005/8/layout/vList3"/>
    <dgm:cxn modelId="{99D8BEA5-74D1-4949-A3A9-FDF29D717C2C}" type="presOf" srcId="{893B3DC5-64DB-4BFE-879C-40ACD5C66DE4}" destId="{8AE6AC70-9066-465F-B74F-24623361E027}" srcOrd="0" destOrd="0" presId="urn:microsoft.com/office/officeart/2005/8/layout/vList3"/>
    <dgm:cxn modelId="{8FFD3367-68C5-4DDC-8D4E-1203D6E90DDC}" type="presParOf" srcId="{8AE6AC70-9066-465F-B74F-24623361E027}" destId="{F8D44AC2-DEAD-4EAA-B90A-236DABB7F763}" srcOrd="0" destOrd="0" presId="urn:microsoft.com/office/officeart/2005/8/layout/vList3"/>
    <dgm:cxn modelId="{333CD98C-7C4B-4472-885D-2A5BDDDC2D9A}" type="presParOf" srcId="{F8D44AC2-DEAD-4EAA-B90A-236DABB7F763}" destId="{90BFFCE7-6AA1-4BEF-A490-6C30E94E94D7}" srcOrd="0" destOrd="0" presId="urn:microsoft.com/office/officeart/2005/8/layout/vList3"/>
    <dgm:cxn modelId="{6132F881-7995-468C-81BF-4046A86673B5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b="0" cap="none" spc="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cs typeface="Times New Roman" pitchFamily="18" charset="0"/>
          </a:endParaRPr>
        </a:p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rPr>
            <a:t>DNA &amp; RNA</a:t>
          </a:r>
        </a:p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ar-EG" sz="2300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 custLinFactNeighborX="173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 custLinFactNeighborX="526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73AFC9E1-CDB8-49D9-A94B-78CD603D0920}" type="presOf" srcId="{893B3DC5-64DB-4BFE-879C-40ACD5C66DE4}" destId="{8AE6AC70-9066-465F-B74F-24623361E027}" srcOrd="0" destOrd="0" presId="urn:microsoft.com/office/officeart/2005/8/layout/vList3"/>
    <dgm:cxn modelId="{F9A5A115-AD3F-4998-BB08-520D98488F2F}" type="presOf" srcId="{CCBF2675-6C31-44AB-B699-12DA671ED6E6}" destId="{9FAE639C-D96C-402F-B237-DAD733230E39}" srcOrd="0" destOrd="0" presId="urn:microsoft.com/office/officeart/2005/8/layout/vList3"/>
    <dgm:cxn modelId="{BC0156B5-FE33-4595-9557-8273533D69B6}" type="presParOf" srcId="{8AE6AC70-9066-465F-B74F-24623361E027}" destId="{F8D44AC2-DEAD-4EAA-B90A-236DABB7F763}" srcOrd="0" destOrd="0" presId="urn:microsoft.com/office/officeart/2005/8/layout/vList3"/>
    <dgm:cxn modelId="{86279A67-3FC1-4161-94A5-7840A65B7C05}" type="presParOf" srcId="{F8D44AC2-DEAD-4EAA-B90A-236DABB7F763}" destId="{90BFFCE7-6AA1-4BEF-A490-6C30E94E94D7}" srcOrd="0" destOrd="0" presId="urn:microsoft.com/office/officeart/2005/8/layout/vList3"/>
    <dgm:cxn modelId="{0479F479-71F1-438B-8039-2BA57A8576B3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b="0" cap="none" spc="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cs typeface="Times New Roman" pitchFamily="18" charset="0"/>
          </a:endParaRPr>
        </a:p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rPr>
            <a:t>DNA &amp; RNA</a:t>
          </a:r>
        </a:p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ar-EG" sz="2300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 custLinFactNeighborX="173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 custLinFactNeighborX="526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AEDB5129-F6F2-478A-934E-4E009693F805}" type="presOf" srcId="{CCBF2675-6C31-44AB-B699-12DA671ED6E6}" destId="{9FAE639C-D96C-402F-B237-DAD733230E39}" srcOrd="0" destOrd="0" presId="urn:microsoft.com/office/officeart/2005/8/layout/vList3"/>
    <dgm:cxn modelId="{EF26382F-3B49-41A9-9EC8-FB09FAA1799D}" type="presOf" srcId="{893B3DC5-64DB-4BFE-879C-40ACD5C66DE4}" destId="{8AE6AC70-9066-465F-B74F-24623361E027}" srcOrd="0" destOrd="0" presId="urn:microsoft.com/office/officeart/2005/8/layout/vList3"/>
    <dgm:cxn modelId="{7C6BAB58-3899-4552-A30E-F4BCCCF8488A}" type="presParOf" srcId="{8AE6AC70-9066-465F-B74F-24623361E027}" destId="{F8D44AC2-DEAD-4EAA-B90A-236DABB7F763}" srcOrd="0" destOrd="0" presId="urn:microsoft.com/office/officeart/2005/8/layout/vList3"/>
    <dgm:cxn modelId="{D3C53231-F57B-498C-8CF8-56E138D1E35B}" type="presParOf" srcId="{F8D44AC2-DEAD-4EAA-B90A-236DABB7F763}" destId="{90BFFCE7-6AA1-4BEF-A490-6C30E94E94D7}" srcOrd="0" destOrd="0" presId="urn:microsoft.com/office/officeart/2005/8/layout/vList3"/>
    <dgm:cxn modelId="{DDF5DBF6-BE52-4086-B714-11739A74FD6D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D89E288-CB40-448A-B95B-3EC6506B8613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</dgm:pt>
    <dgm:pt modelId="{D7F73BDB-E738-46CD-9649-0C58949405F3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DNA </a:t>
          </a:r>
          <a:r>
            <a:rPr lang="en-US" dirty="0" smtClean="0"/>
            <a:t>Assignments </a:t>
          </a:r>
          <a:endParaRPr kumimoji="0" lang="en-US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A89851F6-3A21-4E8F-A50F-676AE89D4826}" type="parTrans" cxnId="{06308837-767C-43B4-A5BE-441922C6098B}">
      <dgm:prSet/>
      <dgm:spPr/>
      <dgm:t>
        <a:bodyPr/>
        <a:lstStyle/>
        <a:p>
          <a:pPr rtl="1"/>
          <a:endParaRPr lang="ar-EG"/>
        </a:p>
      </dgm:t>
    </dgm:pt>
    <dgm:pt modelId="{858D677A-2C61-4BAB-BFBF-53D344D7E3EE}" type="sibTrans" cxnId="{06308837-767C-43B4-A5BE-441922C6098B}">
      <dgm:prSet/>
      <dgm:spPr/>
      <dgm:t>
        <a:bodyPr/>
        <a:lstStyle/>
        <a:p>
          <a:pPr rtl="1"/>
          <a:endParaRPr lang="ar-EG"/>
        </a:p>
      </dgm:t>
    </dgm:pt>
    <dgm:pt modelId="{6FA3DC54-3779-42FA-9C3D-25FADC851597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Replication</a:t>
          </a:r>
        </a:p>
      </dgm:t>
    </dgm:pt>
    <dgm:pt modelId="{FA166F31-FC91-4EE2-9B24-338249709E5C}" type="parTrans" cxnId="{488D33D5-A8C7-4B8D-BE63-EC0FA3E6DDE4}">
      <dgm:prSet/>
      <dgm:spPr/>
      <dgm:t>
        <a:bodyPr/>
        <a:lstStyle/>
        <a:p>
          <a:pPr rtl="1"/>
          <a:endParaRPr lang="ar-EG"/>
        </a:p>
      </dgm:t>
    </dgm:pt>
    <dgm:pt modelId="{A7B14B5E-30C4-4D45-887E-665EFFB3B1DF}" type="sibTrans" cxnId="{488D33D5-A8C7-4B8D-BE63-EC0FA3E6DDE4}">
      <dgm:prSet/>
      <dgm:spPr/>
      <dgm:t>
        <a:bodyPr/>
        <a:lstStyle/>
        <a:p>
          <a:pPr rtl="1"/>
          <a:endParaRPr lang="ar-EG"/>
        </a:p>
      </dgm:t>
    </dgm:pt>
    <dgm:pt modelId="{F15052C4-F5EB-4BB9-BE02-16D8316A3574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Protein Synthesis </a:t>
          </a:r>
        </a:p>
      </dgm:t>
    </dgm:pt>
    <dgm:pt modelId="{A724C8C4-0425-4A1A-BAC2-2A4DB36912A5}" type="parTrans" cxnId="{CD2CD134-076F-42C7-B45C-3F3004A876E3}">
      <dgm:prSet/>
      <dgm:spPr/>
      <dgm:t>
        <a:bodyPr/>
        <a:lstStyle/>
        <a:p>
          <a:pPr rtl="1"/>
          <a:endParaRPr lang="ar-EG"/>
        </a:p>
      </dgm:t>
    </dgm:pt>
    <dgm:pt modelId="{BF011CD6-6131-46C0-A5B6-10890A4CAF30}" type="sibTrans" cxnId="{CD2CD134-076F-42C7-B45C-3F3004A876E3}">
      <dgm:prSet/>
      <dgm:spPr/>
      <dgm:t>
        <a:bodyPr/>
        <a:lstStyle/>
        <a:p>
          <a:pPr rtl="1"/>
          <a:endParaRPr lang="ar-EG"/>
        </a:p>
      </dgm:t>
    </dgm:pt>
    <dgm:pt modelId="{13083C50-67ED-47D1-AC35-E519478C885D}">
      <dgm:prSet/>
      <dgm:spPr/>
      <dgm:t>
        <a:bodyPr/>
        <a:lstStyle/>
        <a:p>
          <a:pPr rtl="1"/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RNAs Synthesis </a:t>
          </a:r>
        </a:p>
      </dgm:t>
    </dgm:pt>
    <dgm:pt modelId="{BD0E813A-0161-4CE9-8FDB-0F680CCB1F91}" type="parTrans" cxnId="{E992C41B-2FC1-4109-81E7-DAF38DBD51F2}">
      <dgm:prSet/>
      <dgm:spPr/>
      <dgm:t>
        <a:bodyPr/>
        <a:lstStyle/>
        <a:p>
          <a:pPr rtl="1"/>
          <a:endParaRPr lang="ar-EG"/>
        </a:p>
      </dgm:t>
    </dgm:pt>
    <dgm:pt modelId="{40DE59DD-0BA7-46E8-B618-8716EC01F0DF}" type="sibTrans" cxnId="{E992C41B-2FC1-4109-81E7-DAF38DBD51F2}">
      <dgm:prSet/>
      <dgm:spPr/>
      <dgm:t>
        <a:bodyPr/>
        <a:lstStyle/>
        <a:p>
          <a:pPr rtl="1"/>
          <a:endParaRPr lang="ar-EG"/>
        </a:p>
      </dgm:t>
    </dgm:pt>
    <dgm:pt modelId="{E3BB4616-962F-4B6A-BB63-F160016D9739}" type="pres">
      <dgm:prSet presAssocID="{9D89E288-CB40-448A-B95B-3EC6506B861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34084D-BC92-4700-A15E-EE8105CF5AF5}" type="pres">
      <dgm:prSet presAssocID="{D7F73BDB-E738-46CD-9649-0C58949405F3}" presName="hierRoot1" presStyleCnt="0">
        <dgm:presLayoutVars>
          <dgm:hierBranch/>
        </dgm:presLayoutVars>
      </dgm:prSet>
      <dgm:spPr/>
    </dgm:pt>
    <dgm:pt modelId="{C4D4AAB7-0559-4FEA-8922-8A2F5AAE7FE2}" type="pres">
      <dgm:prSet presAssocID="{D7F73BDB-E738-46CD-9649-0C58949405F3}" presName="rootComposite1" presStyleCnt="0"/>
      <dgm:spPr/>
    </dgm:pt>
    <dgm:pt modelId="{D27FC80E-0F0E-434C-B504-36D4D4B57E8D}" type="pres">
      <dgm:prSet presAssocID="{D7F73BDB-E738-46CD-9649-0C58949405F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2EAE88FA-C32D-40B6-9279-99BF47679AF8}" type="pres">
      <dgm:prSet presAssocID="{D7F73BDB-E738-46CD-9649-0C58949405F3}" presName="rootConnector1" presStyleLbl="node1" presStyleIdx="0" presStyleCnt="0"/>
      <dgm:spPr/>
      <dgm:t>
        <a:bodyPr/>
        <a:lstStyle/>
        <a:p>
          <a:pPr rtl="1"/>
          <a:endParaRPr lang="ar-EG"/>
        </a:p>
      </dgm:t>
    </dgm:pt>
    <dgm:pt modelId="{DCA6D1BE-E001-4BB2-BE3F-40509370D088}" type="pres">
      <dgm:prSet presAssocID="{D7F73BDB-E738-46CD-9649-0C58949405F3}" presName="hierChild2" presStyleCnt="0"/>
      <dgm:spPr/>
    </dgm:pt>
    <dgm:pt modelId="{FE0FB43C-631F-489F-8403-A678D22A0DD2}" type="pres">
      <dgm:prSet presAssocID="{FA166F31-FC91-4EE2-9B24-338249709E5C}" presName="Name35" presStyleLbl="parChTrans1D2" presStyleIdx="0" presStyleCnt="3"/>
      <dgm:spPr/>
      <dgm:t>
        <a:bodyPr/>
        <a:lstStyle/>
        <a:p>
          <a:pPr rtl="1"/>
          <a:endParaRPr lang="ar-EG"/>
        </a:p>
      </dgm:t>
    </dgm:pt>
    <dgm:pt modelId="{C70D65F7-A305-4FAE-9992-4FDB1BDAD273}" type="pres">
      <dgm:prSet presAssocID="{6FA3DC54-3779-42FA-9C3D-25FADC851597}" presName="hierRoot2" presStyleCnt="0">
        <dgm:presLayoutVars>
          <dgm:hierBranch/>
        </dgm:presLayoutVars>
      </dgm:prSet>
      <dgm:spPr/>
    </dgm:pt>
    <dgm:pt modelId="{07FDAFA8-D5EF-4BB7-8B17-740D1B652C86}" type="pres">
      <dgm:prSet presAssocID="{6FA3DC54-3779-42FA-9C3D-25FADC851597}" presName="rootComposite" presStyleCnt="0"/>
      <dgm:spPr/>
    </dgm:pt>
    <dgm:pt modelId="{46B42947-82FE-4081-BC02-B5AF879A4BE5}" type="pres">
      <dgm:prSet presAssocID="{6FA3DC54-3779-42FA-9C3D-25FADC85159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66FE77D4-312E-4AF0-ABA2-2EA4B62B7B0E}" type="pres">
      <dgm:prSet presAssocID="{6FA3DC54-3779-42FA-9C3D-25FADC851597}" presName="rootConnector" presStyleLbl="node2" presStyleIdx="0" presStyleCnt="3"/>
      <dgm:spPr/>
      <dgm:t>
        <a:bodyPr/>
        <a:lstStyle/>
        <a:p>
          <a:pPr rtl="1"/>
          <a:endParaRPr lang="ar-EG"/>
        </a:p>
      </dgm:t>
    </dgm:pt>
    <dgm:pt modelId="{5EE971EE-5EE6-4455-8CF1-6CDBDC85FDE9}" type="pres">
      <dgm:prSet presAssocID="{6FA3DC54-3779-42FA-9C3D-25FADC851597}" presName="hierChild4" presStyleCnt="0"/>
      <dgm:spPr/>
    </dgm:pt>
    <dgm:pt modelId="{95B35A00-9B96-403E-97E3-64E403D10CCB}" type="pres">
      <dgm:prSet presAssocID="{6FA3DC54-3779-42FA-9C3D-25FADC851597}" presName="hierChild5" presStyleCnt="0"/>
      <dgm:spPr/>
    </dgm:pt>
    <dgm:pt modelId="{25C1844A-4E70-4BF5-9318-C20B996A089F}" type="pres">
      <dgm:prSet presAssocID="{A724C8C4-0425-4A1A-BAC2-2A4DB36912A5}" presName="Name35" presStyleLbl="parChTrans1D2" presStyleIdx="1" presStyleCnt="3"/>
      <dgm:spPr/>
      <dgm:t>
        <a:bodyPr/>
        <a:lstStyle/>
        <a:p>
          <a:pPr rtl="1"/>
          <a:endParaRPr lang="ar-EG"/>
        </a:p>
      </dgm:t>
    </dgm:pt>
    <dgm:pt modelId="{8BF1F0A4-19E6-4C3F-A809-3CCEAC65126E}" type="pres">
      <dgm:prSet presAssocID="{F15052C4-F5EB-4BB9-BE02-16D8316A3574}" presName="hierRoot2" presStyleCnt="0">
        <dgm:presLayoutVars>
          <dgm:hierBranch/>
        </dgm:presLayoutVars>
      </dgm:prSet>
      <dgm:spPr/>
    </dgm:pt>
    <dgm:pt modelId="{0C49DB7D-7FA2-40B5-8727-A0FD4B7D48B4}" type="pres">
      <dgm:prSet presAssocID="{F15052C4-F5EB-4BB9-BE02-16D8316A3574}" presName="rootComposite" presStyleCnt="0"/>
      <dgm:spPr/>
    </dgm:pt>
    <dgm:pt modelId="{67A4E1DF-3AAD-4F1F-BF6D-7C9A397F4EEC}" type="pres">
      <dgm:prSet presAssocID="{F15052C4-F5EB-4BB9-BE02-16D8316A357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61675D69-56D6-4A5A-B81D-11FA167A677C}" type="pres">
      <dgm:prSet presAssocID="{F15052C4-F5EB-4BB9-BE02-16D8316A3574}" presName="rootConnector" presStyleLbl="node2" presStyleIdx="1" presStyleCnt="3"/>
      <dgm:spPr/>
      <dgm:t>
        <a:bodyPr/>
        <a:lstStyle/>
        <a:p>
          <a:pPr rtl="1"/>
          <a:endParaRPr lang="ar-EG"/>
        </a:p>
      </dgm:t>
    </dgm:pt>
    <dgm:pt modelId="{14B226B9-9513-467F-9AEA-DCB45C91FA94}" type="pres">
      <dgm:prSet presAssocID="{F15052C4-F5EB-4BB9-BE02-16D8316A3574}" presName="hierChild4" presStyleCnt="0"/>
      <dgm:spPr/>
    </dgm:pt>
    <dgm:pt modelId="{65AD22EC-E23D-4914-AF84-04317E991BD2}" type="pres">
      <dgm:prSet presAssocID="{F15052C4-F5EB-4BB9-BE02-16D8316A3574}" presName="hierChild5" presStyleCnt="0"/>
      <dgm:spPr/>
    </dgm:pt>
    <dgm:pt modelId="{21B19678-A4A9-4F87-B6B5-1AD1014104A1}" type="pres">
      <dgm:prSet presAssocID="{BD0E813A-0161-4CE9-8FDB-0F680CCB1F91}" presName="Name35" presStyleLbl="parChTrans1D2" presStyleIdx="2" presStyleCnt="3"/>
      <dgm:spPr/>
      <dgm:t>
        <a:bodyPr/>
        <a:lstStyle/>
        <a:p>
          <a:pPr rtl="1"/>
          <a:endParaRPr lang="ar-EG"/>
        </a:p>
      </dgm:t>
    </dgm:pt>
    <dgm:pt modelId="{3E878103-D9DB-4137-8D65-A899BCBCC77F}" type="pres">
      <dgm:prSet presAssocID="{13083C50-67ED-47D1-AC35-E519478C885D}" presName="hierRoot2" presStyleCnt="0">
        <dgm:presLayoutVars>
          <dgm:hierBranch val="init"/>
        </dgm:presLayoutVars>
      </dgm:prSet>
      <dgm:spPr/>
    </dgm:pt>
    <dgm:pt modelId="{F674F643-48CD-4A12-B044-B5D028B1A3EC}" type="pres">
      <dgm:prSet presAssocID="{13083C50-67ED-47D1-AC35-E519478C885D}" presName="rootComposite" presStyleCnt="0"/>
      <dgm:spPr/>
    </dgm:pt>
    <dgm:pt modelId="{1B58FC26-DE88-43EB-B91A-3E993C769B2B}" type="pres">
      <dgm:prSet presAssocID="{13083C50-67ED-47D1-AC35-E519478C885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0D49CBA8-9C92-4C02-95A0-8BE1E06A200F}" type="pres">
      <dgm:prSet presAssocID="{13083C50-67ED-47D1-AC35-E519478C885D}" presName="rootConnector" presStyleLbl="node2" presStyleIdx="2" presStyleCnt="3"/>
      <dgm:spPr/>
      <dgm:t>
        <a:bodyPr/>
        <a:lstStyle/>
        <a:p>
          <a:pPr rtl="1"/>
          <a:endParaRPr lang="ar-EG"/>
        </a:p>
      </dgm:t>
    </dgm:pt>
    <dgm:pt modelId="{E14CE01B-FD75-4237-BB0A-EB8B4AACAF3B}" type="pres">
      <dgm:prSet presAssocID="{13083C50-67ED-47D1-AC35-E519478C885D}" presName="hierChild4" presStyleCnt="0"/>
      <dgm:spPr/>
    </dgm:pt>
    <dgm:pt modelId="{5AFA0CD7-A90C-454C-B67C-9132E75DF65B}" type="pres">
      <dgm:prSet presAssocID="{13083C50-67ED-47D1-AC35-E519478C885D}" presName="hierChild5" presStyleCnt="0"/>
      <dgm:spPr/>
    </dgm:pt>
    <dgm:pt modelId="{129F6321-0643-4275-A1EA-CF4176783EC0}" type="pres">
      <dgm:prSet presAssocID="{D7F73BDB-E738-46CD-9649-0C58949405F3}" presName="hierChild3" presStyleCnt="0"/>
      <dgm:spPr/>
    </dgm:pt>
  </dgm:ptLst>
  <dgm:cxnLst>
    <dgm:cxn modelId="{8C5CD0DE-E388-481E-AFA5-6867C3E532F6}" type="presOf" srcId="{6FA3DC54-3779-42FA-9C3D-25FADC851597}" destId="{46B42947-82FE-4081-BC02-B5AF879A4BE5}" srcOrd="0" destOrd="0" presId="urn:microsoft.com/office/officeart/2005/8/layout/orgChart1"/>
    <dgm:cxn modelId="{41CFD7BE-362B-4905-8B2B-D9479B7E3C76}" type="presOf" srcId="{A724C8C4-0425-4A1A-BAC2-2A4DB36912A5}" destId="{25C1844A-4E70-4BF5-9318-C20B996A089F}" srcOrd="0" destOrd="0" presId="urn:microsoft.com/office/officeart/2005/8/layout/orgChart1"/>
    <dgm:cxn modelId="{E3735FFD-0EE8-406C-BB59-DB93449A44BA}" type="presOf" srcId="{13083C50-67ED-47D1-AC35-E519478C885D}" destId="{1B58FC26-DE88-43EB-B91A-3E993C769B2B}" srcOrd="0" destOrd="0" presId="urn:microsoft.com/office/officeart/2005/8/layout/orgChart1"/>
    <dgm:cxn modelId="{E992C41B-2FC1-4109-81E7-DAF38DBD51F2}" srcId="{D7F73BDB-E738-46CD-9649-0C58949405F3}" destId="{13083C50-67ED-47D1-AC35-E519478C885D}" srcOrd="2" destOrd="0" parTransId="{BD0E813A-0161-4CE9-8FDB-0F680CCB1F91}" sibTransId="{40DE59DD-0BA7-46E8-B618-8716EC01F0DF}"/>
    <dgm:cxn modelId="{5D6AB18F-8AB1-498F-A121-159C170AADD4}" type="presOf" srcId="{D7F73BDB-E738-46CD-9649-0C58949405F3}" destId="{D27FC80E-0F0E-434C-B504-36D4D4B57E8D}" srcOrd="0" destOrd="0" presId="urn:microsoft.com/office/officeart/2005/8/layout/orgChart1"/>
    <dgm:cxn modelId="{C8A5FDDB-07B4-47E3-8B73-F36292E5D325}" type="presOf" srcId="{F15052C4-F5EB-4BB9-BE02-16D8316A3574}" destId="{67A4E1DF-3AAD-4F1F-BF6D-7C9A397F4EEC}" srcOrd="0" destOrd="0" presId="urn:microsoft.com/office/officeart/2005/8/layout/orgChart1"/>
    <dgm:cxn modelId="{CD2CD134-076F-42C7-B45C-3F3004A876E3}" srcId="{D7F73BDB-E738-46CD-9649-0C58949405F3}" destId="{F15052C4-F5EB-4BB9-BE02-16D8316A3574}" srcOrd="1" destOrd="0" parTransId="{A724C8C4-0425-4A1A-BAC2-2A4DB36912A5}" sibTransId="{BF011CD6-6131-46C0-A5B6-10890A4CAF30}"/>
    <dgm:cxn modelId="{35C3AF1A-4BBD-4546-9BC5-F5E84647247D}" type="presOf" srcId="{9D89E288-CB40-448A-B95B-3EC6506B8613}" destId="{E3BB4616-962F-4B6A-BB63-F160016D9739}" srcOrd="0" destOrd="0" presId="urn:microsoft.com/office/officeart/2005/8/layout/orgChart1"/>
    <dgm:cxn modelId="{488D33D5-A8C7-4B8D-BE63-EC0FA3E6DDE4}" srcId="{D7F73BDB-E738-46CD-9649-0C58949405F3}" destId="{6FA3DC54-3779-42FA-9C3D-25FADC851597}" srcOrd="0" destOrd="0" parTransId="{FA166F31-FC91-4EE2-9B24-338249709E5C}" sibTransId="{A7B14B5E-30C4-4D45-887E-665EFFB3B1DF}"/>
    <dgm:cxn modelId="{A265B3B7-A861-46C1-BDD0-A44896C89D00}" type="presOf" srcId="{FA166F31-FC91-4EE2-9B24-338249709E5C}" destId="{FE0FB43C-631F-489F-8403-A678D22A0DD2}" srcOrd="0" destOrd="0" presId="urn:microsoft.com/office/officeart/2005/8/layout/orgChart1"/>
    <dgm:cxn modelId="{7A04148E-C7CF-4D34-9973-A49717773EFB}" type="presOf" srcId="{13083C50-67ED-47D1-AC35-E519478C885D}" destId="{0D49CBA8-9C92-4C02-95A0-8BE1E06A200F}" srcOrd="1" destOrd="0" presId="urn:microsoft.com/office/officeart/2005/8/layout/orgChart1"/>
    <dgm:cxn modelId="{04407D41-9E04-4323-81EB-9605F8195933}" type="presOf" srcId="{BD0E813A-0161-4CE9-8FDB-0F680CCB1F91}" destId="{21B19678-A4A9-4F87-B6B5-1AD1014104A1}" srcOrd="0" destOrd="0" presId="urn:microsoft.com/office/officeart/2005/8/layout/orgChart1"/>
    <dgm:cxn modelId="{D6355818-8A0D-4807-9459-6C1A1CBDB8B6}" type="presOf" srcId="{6FA3DC54-3779-42FA-9C3D-25FADC851597}" destId="{66FE77D4-312E-4AF0-ABA2-2EA4B62B7B0E}" srcOrd="1" destOrd="0" presId="urn:microsoft.com/office/officeart/2005/8/layout/orgChart1"/>
    <dgm:cxn modelId="{B587CA1D-F1AA-4CEF-B3B2-9DA35F9EEA35}" type="presOf" srcId="{D7F73BDB-E738-46CD-9649-0C58949405F3}" destId="{2EAE88FA-C32D-40B6-9279-99BF47679AF8}" srcOrd="1" destOrd="0" presId="urn:microsoft.com/office/officeart/2005/8/layout/orgChart1"/>
    <dgm:cxn modelId="{621575CA-23F9-491D-A0B4-47902E820EB6}" type="presOf" srcId="{F15052C4-F5EB-4BB9-BE02-16D8316A3574}" destId="{61675D69-56D6-4A5A-B81D-11FA167A677C}" srcOrd="1" destOrd="0" presId="urn:microsoft.com/office/officeart/2005/8/layout/orgChart1"/>
    <dgm:cxn modelId="{06308837-767C-43B4-A5BE-441922C6098B}" srcId="{9D89E288-CB40-448A-B95B-3EC6506B8613}" destId="{D7F73BDB-E738-46CD-9649-0C58949405F3}" srcOrd="0" destOrd="0" parTransId="{A89851F6-3A21-4E8F-A50F-676AE89D4826}" sibTransId="{858D677A-2C61-4BAB-BFBF-53D344D7E3EE}"/>
    <dgm:cxn modelId="{BBC4A800-BFEC-49DD-8969-255B6FE04C19}" type="presParOf" srcId="{E3BB4616-962F-4B6A-BB63-F160016D9739}" destId="{7C34084D-BC92-4700-A15E-EE8105CF5AF5}" srcOrd="0" destOrd="0" presId="urn:microsoft.com/office/officeart/2005/8/layout/orgChart1"/>
    <dgm:cxn modelId="{A0A930A4-B5AF-499A-87F4-03334B366D42}" type="presParOf" srcId="{7C34084D-BC92-4700-A15E-EE8105CF5AF5}" destId="{C4D4AAB7-0559-4FEA-8922-8A2F5AAE7FE2}" srcOrd="0" destOrd="0" presId="urn:microsoft.com/office/officeart/2005/8/layout/orgChart1"/>
    <dgm:cxn modelId="{BB55B446-3C19-4D61-B87D-56AC981FD2C0}" type="presParOf" srcId="{C4D4AAB7-0559-4FEA-8922-8A2F5AAE7FE2}" destId="{D27FC80E-0F0E-434C-B504-36D4D4B57E8D}" srcOrd="0" destOrd="0" presId="urn:microsoft.com/office/officeart/2005/8/layout/orgChart1"/>
    <dgm:cxn modelId="{2F338A1A-EA58-4B9A-820F-A19BACA15BAD}" type="presParOf" srcId="{C4D4AAB7-0559-4FEA-8922-8A2F5AAE7FE2}" destId="{2EAE88FA-C32D-40B6-9279-99BF47679AF8}" srcOrd="1" destOrd="0" presId="urn:microsoft.com/office/officeart/2005/8/layout/orgChart1"/>
    <dgm:cxn modelId="{0028418F-C2F5-45B5-B6E7-C7594B7BFDB7}" type="presParOf" srcId="{7C34084D-BC92-4700-A15E-EE8105CF5AF5}" destId="{DCA6D1BE-E001-4BB2-BE3F-40509370D088}" srcOrd="1" destOrd="0" presId="urn:microsoft.com/office/officeart/2005/8/layout/orgChart1"/>
    <dgm:cxn modelId="{D317FF8D-AE49-4B40-B465-02614916AA1A}" type="presParOf" srcId="{DCA6D1BE-E001-4BB2-BE3F-40509370D088}" destId="{FE0FB43C-631F-489F-8403-A678D22A0DD2}" srcOrd="0" destOrd="0" presId="urn:microsoft.com/office/officeart/2005/8/layout/orgChart1"/>
    <dgm:cxn modelId="{A060A1DC-67E1-4B86-AB60-20F46FCE07A7}" type="presParOf" srcId="{DCA6D1BE-E001-4BB2-BE3F-40509370D088}" destId="{C70D65F7-A305-4FAE-9992-4FDB1BDAD273}" srcOrd="1" destOrd="0" presId="urn:microsoft.com/office/officeart/2005/8/layout/orgChart1"/>
    <dgm:cxn modelId="{D4F54411-BDF7-4D8C-88B8-1D8DA2DD2256}" type="presParOf" srcId="{C70D65F7-A305-4FAE-9992-4FDB1BDAD273}" destId="{07FDAFA8-D5EF-4BB7-8B17-740D1B652C86}" srcOrd="0" destOrd="0" presId="urn:microsoft.com/office/officeart/2005/8/layout/orgChart1"/>
    <dgm:cxn modelId="{A58198A7-B598-42DC-8DA3-2C6C2DED944B}" type="presParOf" srcId="{07FDAFA8-D5EF-4BB7-8B17-740D1B652C86}" destId="{46B42947-82FE-4081-BC02-B5AF879A4BE5}" srcOrd="0" destOrd="0" presId="urn:microsoft.com/office/officeart/2005/8/layout/orgChart1"/>
    <dgm:cxn modelId="{E34E917E-E3C9-4E8D-8ED2-65979134901D}" type="presParOf" srcId="{07FDAFA8-D5EF-4BB7-8B17-740D1B652C86}" destId="{66FE77D4-312E-4AF0-ABA2-2EA4B62B7B0E}" srcOrd="1" destOrd="0" presId="urn:microsoft.com/office/officeart/2005/8/layout/orgChart1"/>
    <dgm:cxn modelId="{F257BD17-5768-4B91-B956-CA362440E7AF}" type="presParOf" srcId="{C70D65F7-A305-4FAE-9992-4FDB1BDAD273}" destId="{5EE971EE-5EE6-4455-8CF1-6CDBDC85FDE9}" srcOrd="1" destOrd="0" presId="urn:microsoft.com/office/officeart/2005/8/layout/orgChart1"/>
    <dgm:cxn modelId="{6F2A37FF-4CAF-41A3-A04D-FE64C28FE0C1}" type="presParOf" srcId="{C70D65F7-A305-4FAE-9992-4FDB1BDAD273}" destId="{95B35A00-9B96-403E-97E3-64E403D10CCB}" srcOrd="2" destOrd="0" presId="urn:microsoft.com/office/officeart/2005/8/layout/orgChart1"/>
    <dgm:cxn modelId="{A534597E-4CE1-4053-B09C-7BDEF4FA354E}" type="presParOf" srcId="{DCA6D1BE-E001-4BB2-BE3F-40509370D088}" destId="{25C1844A-4E70-4BF5-9318-C20B996A089F}" srcOrd="2" destOrd="0" presId="urn:microsoft.com/office/officeart/2005/8/layout/orgChart1"/>
    <dgm:cxn modelId="{C3391F06-5F71-40E9-86DF-E64B2A640081}" type="presParOf" srcId="{DCA6D1BE-E001-4BB2-BE3F-40509370D088}" destId="{8BF1F0A4-19E6-4C3F-A809-3CCEAC65126E}" srcOrd="3" destOrd="0" presId="urn:microsoft.com/office/officeart/2005/8/layout/orgChart1"/>
    <dgm:cxn modelId="{5B58D260-0899-4900-99CD-3B39F3375A00}" type="presParOf" srcId="{8BF1F0A4-19E6-4C3F-A809-3CCEAC65126E}" destId="{0C49DB7D-7FA2-40B5-8727-A0FD4B7D48B4}" srcOrd="0" destOrd="0" presId="urn:microsoft.com/office/officeart/2005/8/layout/orgChart1"/>
    <dgm:cxn modelId="{8D17A309-C9E8-4DD2-A931-8CB4A5A06538}" type="presParOf" srcId="{0C49DB7D-7FA2-40B5-8727-A0FD4B7D48B4}" destId="{67A4E1DF-3AAD-4F1F-BF6D-7C9A397F4EEC}" srcOrd="0" destOrd="0" presId="urn:microsoft.com/office/officeart/2005/8/layout/orgChart1"/>
    <dgm:cxn modelId="{48FCDDB6-C3F0-4D5E-9792-7A7260DC82B9}" type="presParOf" srcId="{0C49DB7D-7FA2-40B5-8727-A0FD4B7D48B4}" destId="{61675D69-56D6-4A5A-B81D-11FA167A677C}" srcOrd="1" destOrd="0" presId="urn:microsoft.com/office/officeart/2005/8/layout/orgChart1"/>
    <dgm:cxn modelId="{9C0316A2-13C3-4C4A-82D5-5473A3CAC95A}" type="presParOf" srcId="{8BF1F0A4-19E6-4C3F-A809-3CCEAC65126E}" destId="{14B226B9-9513-467F-9AEA-DCB45C91FA94}" srcOrd="1" destOrd="0" presId="urn:microsoft.com/office/officeart/2005/8/layout/orgChart1"/>
    <dgm:cxn modelId="{6FD8FF2D-ECED-424A-AEF1-E3047DBB22F4}" type="presParOf" srcId="{8BF1F0A4-19E6-4C3F-A809-3CCEAC65126E}" destId="{65AD22EC-E23D-4914-AF84-04317E991BD2}" srcOrd="2" destOrd="0" presId="urn:microsoft.com/office/officeart/2005/8/layout/orgChart1"/>
    <dgm:cxn modelId="{CC45CC42-CEA5-4611-B59A-465DA027E058}" type="presParOf" srcId="{DCA6D1BE-E001-4BB2-BE3F-40509370D088}" destId="{21B19678-A4A9-4F87-B6B5-1AD1014104A1}" srcOrd="4" destOrd="0" presId="urn:microsoft.com/office/officeart/2005/8/layout/orgChart1"/>
    <dgm:cxn modelId="{A8C5DD33-FF72-4CEC-964A-EE2F2758CCF8}" type="presParOf" srcId="{DCA6D1BE-E001-4BB2-BE3F-40509370D088}" destId="{3E878103-D9DB-4137-8D65-A899BCBCC77F}" srcOrd="5" destOrd="0" presId="urn:microsoft.com/office/officeart/2005/8/layout/orgChart1"/>
    <dgm:cxn modelId="{3AA238C7-7AB8-4991-91DB-F974F04CA391}" type="presParOf" srcId="{3E878103-D9DB-4137-8D65-A899BCBCC77F}" destId="{F674F643-48CD-4A12-B044-B5D028B1A3EC}" srcOrd="0" destOrd="0" presId="urn:microsoft.com/office/officeart/2005/8/layout/orgChart1"/>
    <dgm:cxn modelId="{963967A2-93FA-47DC-BF6A-FE9B629B41E2}" type="presParOf" srcId="{F674F643-48CD-4A12-B044-B5D028B1A3EC}" destId="{1B58FC26-DE88-43EB-B91A-3E993C769B2B}" srcOrd="0" destOrd="0" presId="urn:microsoft.com/office/officeart/2005/8/layout/orgChart1"/>
    <dgm:cxn modelId="{222B1EF3-5CEB-4294-8FBA-276DF85EBAF4}" type="presParOf" srcId="{F674F643-48CD-4A12-B044-B5D028B1A3EC}" destId="{0D49CBA8-9C92-4C02-95A0-8BE1E06A200F}" srcOrd="1" destOrd="0" presId="urn:microsoft.com/office/officeart/2005/8/layout/orgChart1"/>
    <dgm:cxn modelId="{7BC01742-1D14-4C14-B5D9-F948C30283DD}" type="presParOf" srcId="{3E878103-D9DB-4137-8D65-A899BCBCC77F}" destId="{E14CE01B-FD75-4237-BB0A-EB8B4AACAF3B}" srcOrd="1" destOrd="0" presId="urn:microsoft.com/office/officeart/2005/8/layout/orgChart1"/>
    <dgm:cxn modelId="{50D7DFDB-5A32-4497-B829-358FC1E2BB45}" type="presParOf" srcId="{3E878103-D9DB-4137-8D65-A899BCBCC77F}" destId="{5AFA0CD7-A90C-454C-B67C-9132E75DF65B}" srcOrd="2" destOrd="0" presId="urn:microsoft.com/office/officeart/2005/8/layout/orgChart1"/>
    <dgm:cxn modelId="{11F5ADFD-29FD-4767-8B9B-D2FE69210E2E}" type="presParOf" srcId="{7C34084D-BC92-4700-A15E-EE8105CF5AF5}" destId="{129F6321-0643-4275-A1EA-CF4176783EC0}" srcOrd="2" destOrd="0" presId="urn:microsoft.com/office/officeart/2005/8/layout/orgChart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DNA </a:t>
          </a:r>
          <a:r>
            <a:rPr lang="en-US" dirty="0" smtClean="0"/>
            <a:t>Assignments </a:t>
          </a:r>
          <a:endParaRPr lang="ar-EG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97383058-8CE5-4755-968A-077EB7EEC070}" type="presOf" srcId="{893B3DC5-64DB-4BFE-879C-40ACD5C66DE4}" destId="{8AE6AC70-9066-465F-B74F-24623361E027}" srcOrd="0" destOrd="0" presId="urn:microsoft.com/office/officeart/2005/8/layout/vList3"/>
    <dgm:cxn modelId="{355B63A4-0A51-48D0-BE50-C85AEEF43C6B}" type="presOf" srcId="{CCBF2675-6C31-44AB-B699-12DA671ED6E6}" destId="{9FAE639C-D96C-402F-B237-DAD733230E39}" srcOrd="0" destOrd="0" presId="urn:microsoft.com/office/officeart/2005/8/layout/vList3"/>
    <dgm:cxn modelId="{A2502371-C2BB-4FF5-8465-B8D7D14A68F2}" type="presParOf" srcId="{8AE6AC70-9066-465F-B74F-24623361E027}" destId="{F8D44AC2-DEAD-4EAA-B90A-236DABB7F763}" srcOrd="0" destOrd="0" presId="urn:microsoft.com/office/officeart/2005/8/layout/vList3"/>
    <dgm:cxn modelId="{6A2B0595-8F97-4C7F-A68B-BBABFC354FAE}" type="presParOf" srcId="{F8D44AC2-DEAD-4EAA-B90A-236DABB7F763}" destId="{90BFFCE7-6AA1-4BEF-A490-6C30E94E94D7}" srcOrd="0" destOrd="0" presId="urn:microsoft.com/office/officeart/2005/8/layout/vList3"/>
    <dgm:cxn modelId="{CB05C08D-3219-47F1-9307-A8A706BE334A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cap="none" spc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rPr>
            <a:t>Its importance</a:t>
          </a:r>
          <a:endParaRPr lang="ar-EG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29E7643A-6FCA-403D-A82F-6606397CCA2F}" type="presOf" srcId="{CCBF2675-6C31-44AB-B699-12DA671ED6E6}" destId="{9FAE639C-D96C-402F-B237-DAD733230E39}" srcOrd="0" destOrd="0" presId="urn:microsoft.com/office/officeart/2005/8/layout/vList3"/>
    <dgm:cxn modelId="{F769DE3D-85B0-4E69-95D1-8E7090BDBFDE}" type="presOf" srcId="{893B3DC5-64DB-4BFE-879C-40ACD5C66DE4}" destId="{8AE6AC70-9066-465F-B74F-24623361E027}" srcOrd="0" destOrd="0" presId="urn:microsoft.com/office/officeart/2005/8/layout/vList3"/>
    <dgm:cxn modelId="{E6CB299D-2A36-4BAE-A99E-EA361C4CA0DD}" type="presParOf" srcId="{8AE6AC70-9066-465F-B74F-24623361E027}" destId="{F8D44AC2-DEAD-4EAA-B90A-236DABB7F763}" srcOrd="0" destOrd="0" presId="urn:microsoft.com/office/officeart/2005/8/layout/vList3"/>
    <dgm:cxn modelId="{77E08F4E-BE3A-4326-AE72-E91A8D3A04A1}" type="presParOf" srcId="{F8D44AC2-DEAD-4EAA-B90A-236DABB7F763}" destId="{90BFFCE7-6AA1-4BEF-A490-6C30E94E94D7}" srcOrd="0" destOrd="0" presId="urn:microsoft.com/office/officeart/2005/8/layout/vList3"/>
    <dgm:cxn modelId="{6BA2BFC4-56FC-4057-9C6B-5B5AAFA18718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66603B-9A4A-4994-B1B9-C72D70418E22}" type="doc">
      <dgm:prSet loTypeId="urn:microsoft.com/office/officeart/2005/8/layout/hierarchy2" loCatId="hierarchy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pPr rtl="1"/>
          <a:endParaRPr lang="ar-EG"/>
        </a:p>
      </dgm:t>
    </dgm:pt>
    <dgm:pt modelId="{FA325006-0610-493F-BCC9-9ADB06C6D777}">
      <dgm:prSet phldrT="[Text]" custT="1"/>
      <dgm:spPr>
        <a:solidFill>
          <a:srgbClr val="FFFF00"/>
        </a:solidFill>
      </dgm:spPr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cap="none" spc="0" dirty="0" smtClean="0">
              <a:ln/>
              <a:effectLst/>
            </a:rPr>
            <a:t>importance</a:t>
          </a:r>
          <a:endParaRPr lang="ar-EG" sz="2400" dirty="0" smtClean="0"/>
        </a:p>
        <a:p>
          <a:pPr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1600" dirty="0"/>
        </a:p>
      </dgm:t>
    </dgm:pt>
    <dgm:pt modelId="{1D501728-42D7-47A8-8E14-AB64F4DA021E}" type="parTrans" cxnId="{E41883A2-B325-4936-B0CE-04CD205F17DF}">
      <dgm:prSet/>
      <dgm:spPr/>
      <dgm:t>
        <a:bodyPr/>
        <a:lstStyle/>
        <a:p>
          <a:pPr rtl="1"/>
          <a:endParaRPr lang="ar-EG"/>
        </a:p>
      </dgm:t>
    </dgm:pt>
    <dgm:pt modelId="{3EF59549-1E18-43C3-8D5E-503806CE4F76}" type="sibTrans" cxnId="{E41883A2-B325-4936-B0CE-04CD205F17DF}">
      <dgm:prSet/>
      <dgm:spPr/>
      <dgm:t>
        <a:bodyPr/>
        <a:lstStyle/>
        <a:p>
          <a:pPr rtl="1"/>
          <a:endParaRPr lang="ar-EG"/>
        </a:p>
      </dgm:t>
    </dgm:pt>
    <dgm:pt modelId="{B67ED0AF-4ED5-45F4-8D2F-B67ABA91A2B0}">
      <dgm:prSet phldrT="[Text]" custT="1"/>
      <dgm:spPr>
        <a:solidFill>
          <a:srgbClr val="CCFF99"/>
        </a:solidFill>
      </dgm:spPr>
      <dgm:t>
        <a:bodyPr/>
        <a:lstStyle/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i="1" dirty="0" smtClean="0"/>
            <a:t>Enzymes</a:t>
          </a:r>
        </a:p>
        <a:p>
          <a:pPr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1500" dirty="0"/>
        </a:p>
      </dgm:t>
    </dgm:pt>
    <dgm:pt modelId="{52EA89BA-7E4F-419A-9B49-3B203851AFED}" type="parTrans" cxnId="{5957485F-A327-4E5B-8CD7-400B3D698032}">
      <dgm:prSet/>
      <dgm:spPr/>
      <dgm:t>
        <a:bodyPr/>
        <a:lstStyle/>
        <a:p>
          <a:pPr rtl="1"/>
          <a:endParaRPr lang="ar-EG"/>
        </a:p>
      </dgm:t>
    </dgm:pt>
    <dgm:pt modelId="{65E5743C-953F-456C-B8BB-092283B3CF09}" type="sibTrans" cxnId="{5957485F-A327-4E5B-8CD7-400B3D698032}">
      <dgm:prSet/>
      <dgm:spPr/>
      <dgm:t>
        <a:bodyPr/>
        <a:lstStyle/>
        <a:p>
          <a:pPr rtl="1"/>
          <a:endParaRPr lang="ar-EG"/>
        </a:p>
      </dgm:t>
    </dgm:pt>
    <dgm:pt modelId="{955DE16A-7836-41D3-B420-A1ECA5FABDD7}">
      <dgm:prSet phldrT="[Text]" custT="1"/>
      <dgm:spPr/>
      <dgm:t>
        <a:bodyPr/>
        <a:lstStyle/>
        <a:p>
          <a:pPr algn="l" rtl="0"/>
          <a:r>
            <a:rPr lang="en-US" sz="1600" dirty="0" smtClean="0"/>
            <a:t>Lipase</a:t>
          </a:r>
        </a:p>
        <a:p>
          <a:pPr algn="l" rtl="0"/>
          <a:r>
            <a:rPr lang="en-US" sz="1600" dirty="0" smtClean="0"/>
            <a:t>Amylase</a:t>
          </a:r>
        </a:p>
        <a:p>
          <a:pPr algn="l" rtl="0"/>
          <a:r>
            <a:rPr lang="en-US" sz="1600" dirty="0" smtClean="0"/>
            <a:t>Pepsin</a:t>
          </a:r>
        </a:p>
        <a:p>
          <a:pPr algn="l" rtl="0"/>
          <a:r>
            <a:rPr lang="en-US" sz="1600" dirty="0" smtClean="0"/>
            <a:t>Alkaline phosphatase</a:t>
          </a:r>
          <a:endParaRPr lang="ar-EG" sz="1600" dirty="0" smtClean="0"/>
        </a:p>
      </dgm:t>
    </dgm:pt>
    <dgm:pt modelId="{7C88FC22-2141-4EF2-B550-2342D8B3D62C}" type="parTrans" cxnId="{AC65E94A-2D2A-4C11-8829-20D1C0385EFA}">
      <dgm:prSet/>
      <dgm:spPr/>
      <dgm:t>
        <a:bodyPr/>
        <a:lstStyle/>
        <a:p>
          <a:pPr rtl="1"/>
          <a:endParaRPr lang="ar-EG"/>
        </a:p>
      </dgm:t>
    </dgm:pt>
    <dgm:pt modelId="{EEC42152-4490-4BB1-945E-90A6B9B14646}" type="sibTrans" cxnId="{AC65E94A-2D2A-4C11-8829-20D1C0385EFA}">
      <dgm:prSet/>
      <dgm:spPr/>
      <dgm:t>
        <a:bodyPr/>
        <a:lstStyle/>
        <a:p>
          <a:pPr rtl="1"/>
          <a:endParaRPr lang="ar-EG"/>
        </a:p>
      </dgm:t>
    </dgm:pt>
    <dgm:pt modelId="{3B778C5E-E2D3-4E2E-A59E-16ACDEF74864}">
      <dgm:prSet phldrT="[Text]" custT="1"/>
      <dgm:spPr>
        <a:solidFill>
          <a:srgbClr val="CCFF99"/>
        </a:solidFill>
      </dgm:spPr>
      <dgm:t>
        <a:bodyPr/>
        <a:lstStyle/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1" dirty="0" smtClean="0"/>
            <a:t>Structural Proteins</a:t>
          </a:r>
        </a:p>
        <a:p>
          <a:pPr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1500" dirty="0"/>
        </a:p>
      </dgm:t>
    </dgm:pt>
    <dgm:pt modelId="{E501C802-B288-47CA-AE21-B8237CF49634}" type="parTrans" cxnId="{91748CD8-66E1-4738-BE0B-4730892101ED}">
      <dgm:prSet/>
      <dgm:spPr/>
      <dgm:t>
        <a:bodyPr/>
        <a:lstStyle/>
        <a:p>
          <a:pPr rtl="1"/>
          <a:endParaRPr lang="ar-EG"/>
        </a:p>
      </dgm:t>
    </dgm:pt>
    <dgm:pt modelId="{DED3D3E0-C1D1-4A78-A08F-91B425172898}" type="sibTrans" cxnId="{91748CD8-66E1-4738-BE0B-4730892101ED}">
      <dgm:prSet/>
      <dgm:spPr/>
      <dgm:t>
        <a:bodyPr/>
        <a:lstStyle/>
        <a:p>
          <a:pPr rtl="1"/>
          <a:endParaRPr lang="ar-EG"/>
        </a:p>
      </dgm:t>
    </dgm:pt>
    <dgm:pt modelId="{392892DF-18DD-4550-B70F-3A3CB348F490}">
      <dgm:prSet phldrT="[Text]"/>
      <dgm:spPr/>
      <dgm:t>
        <a:bodyPr/>
        <a:lstStyle/>
        <a:p>
          <a:pPr algn="l" rtl="0"/>
          <a:r>
            <a:rPr lang="en-US" dirty="0" smtClean="0"/>
            <a:t>Actine</a:t>
          </a:r>
        </a:p>
        <a:p>
          <a:pPr algn="l" rtl="0"/>
          <a:r>
            <a:rPr lang="en-US" dirty="0" smtClean="0"/>
            <a:t>Collagen</a:t>
          </a:r>
        </a:p>
        <a:p>
          <a:pPr algn="l" rtl="0"/>
          <a:r>
            <a:rPr lang="en-US" dirty="0" smtClean="0"/>
            <a:t>Troponin</a:t>
          </a:r>
        </a:p>
        <a:p>
          <a:pPr algn="l" rtl="0"/>
          <a:r>
            <a:rPr lang="en-US" dirty="0" smtClean="0"/>
            <a:t>Tropomodulin</a:t>
          </a:r>
          <a:endParaRPr lang="ar-EG" dirty="0" smtClean="0"/>
        </a:p>
      </dgm:t>
    </dgm:pt>
    <dgm:pt modelId="{4C9E8038-775E-40CE-92C8-C49BE6962CA0}" type="parTrans" cxnId="{44EAFD73-7811-4E3E-AB73-557B6307C8B9}">
      <dgm:prSet/>
      <dgm:spPr/>
      <dgm:t>
        <a:bodyPr/>
        <a:lstStyle/>
        <a:p>
          <a:pPr rtl="1"/>
          <a:endParaRPr lang="ar-EG"/>
        </a:p>
      </dgm:t>
    </dgm:pt>
    <dgm:pt modelId="{760CF7A2-7A71-42B5-9B1D-01810E6044B1}" type="sibTrans" cxnId="{44EAFD73-7811-4E3E-AB73-557B6307C8B9}">
      <dgm:prSet/>
      <dgm:spPr/>
      <dgm:t>
        <a:bodyPr/>
        <a:lstStyle/>
        <a:p>
          <a:pPr rtl="1"/>
          <a:endParaRPr lang="ar-EG"/>
        </a:p>
      </dgm:t>
    </dgm:pt>
    <dgm:pt modelId="{76AC8881-163B-492A-B808-642D16EC14A4}">
      <dgm:prSet/>
      <dgm:spPr>
        <a:solidFill>
          <a:srgbClr val="CCFF99"/>
        </a:solidFill>
      </dgm:spPr>
      <dgm:t>
        <a:bodyPr/>
        <a:lstStyle/>
        <a:p>
          <a:pPr marL="0" marR="0" indent="0" algn="l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i="1" dirty="0" smtClean="0"/>
            <a:t>Immune proteins</a:t>
          </a:r>
        </a:p>
      </dgm:t>
    </dgm:pt>
    <dgm:pt modelId="{2ABD6628-1255-425F-9776-ED3C6304B512}" type="parTrans" cxnId="{FAF617C6-12C2-4BBE-8A2E-3F974E99BA89}">
      <dgm:prSet/>
      <dgm:spPr/>
      <dgm:t>
        <a:bodyPr/>
        <a:lstStyle/>
        <a:p>
          <a:pPr rtl="1"/>
          <a:endParaRPr lang="ar-EG"/>
        </a:p>
      </dgm:t>
    </dgm:pt>
    <dgm:pt modelId="{14062D96-F18E-4A16-B833-DACD124AA240}" type="sibTrans" cxnId="{FAF617C6-12C2-4BBE-8A2E-3F974E99BA89}">
      <dgm:prSet/>
      <dgm:spPr/>
      <dgm:t>
        <a:bodyPr/>
        <a:lstStyle/>
        <a:p>
          <a:pPr rtl="1"/>
          <a:endParaRPr lang="ar-EG"/>
        </a:p>
      </dgm:t>
    </dgm:pt>
    <dgm:pt modelId="{5012C214-1F2F-4367-96E7-527A67832891}" type="pres">
      <dgm:prSet presAssocID="{C566603B-9A4A-4994-B1B9-C72D70418E2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1556B37F-7E68-4894-BBFF-CE959C6B4FE1}" type="pres">
      <dgm:prSet presAssocID="{FA325006-0610-493F-BCC9-9ADB06C6D777}" presName="root1" presStyleCnt="0"/>
      <dgm:spPr/>
    </dgm:pt>
    <dgm:pt modelId="{2C5C8FC2-B649-4220-9521-C98CE3EAD2A1}" type="pres">
      <dgm:prSet presAssocID="{FA325006-0610-493F-BCC9-9ADB06C6D777}" presName="LevelOneTextNode" presStyleLbl="node0" presStyleIdx="0" presStyleCnt="1" custScaleX="158653" custScaleY="136249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BA16F6F9-2AAE-464F-98BB-85A684AF6C0A}" type="pres">
      <dgm:prSet presAssocID="{FA325006-0610-493F-BCC9-9ADB06C6D777}" presName="level2hierChild" presStyleCnt="0"/>
      <dgm:spPr/>
    </dgm:pt>
    <dgm:pt modelId="{88D36CF5-A2C7-4161-8D49-3D7F2790AC36}" type="pres">
      <dgm:prSet presAssocID="{52EA89BA-7E4F-419A-9B49-3B203851AFED}" presName="conn2-1" presStyleLbl="parChTrans1D2" presStyleIdx="0" presStyleCnt="3"/>
      <dgm:spPr/>
      <dgm:t>
        <a:bodyPr/>
        <a:lstStyle/>
        <a:p>
          <a:pPr rtl="1"/>
          <a:endParaRPr lang="ar-EG"/>
        </a:p>
      </dgm:t>
    </dgm:pt>
    <dgm:pt modelId="{FF33FBCE-F0F6-4DCB-BE25-88710B07557D}" type="pres">
      <dgm:prSet presAssocID="{52EA89BA-7E4F-419A-9B49-3B203851AFED}" presName="connTx" presStyleLbl="parChTrans1D2" presStyleIdx="0" presStyleCnt="3"/>
      <dgm:spPr/>
      <dgm:t>
        <a:bodyPr/>
        <a:lstStyle/>
        <a:p>
          <a:pPr rtl="1"/>
          <a:endParaRPr lang="ar-EG"/>
        </a:p>
      </dgm:t>
    </dgm:pt>
    <dgm:pt modelId="{BF7C9E88-B855-4075-9C24-BBF8797D0183}" type="pres">
      <dgm:prSet presAssocID="{B67ED0AF-4ED5-45F4-8D2F-B67ABA91A2B0}" presName="root2" presStyleCnt="0"/>
      <dgm:spPr/>
    </dgm:pt>
    <dgm:pt modelId="{028EA196-6F56-490D-B613-CC1DA4E44A67}" type="pres">
      <dgm:prSet presAssocID="{B67ED0AF-4ED5-45F4-8D2F-B67ABA91A2B0}" presName="LevelTwoTextNode" presStyleLbl="node2" presStyleIdx="0" presStyleCnt="3" custScaleX="139561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8B9BC21-7BBE-48C9-918E-082C14B4515A}" type="pres">
      <dgm:prSet presAssocID="{B67ED0AF-4ED5-45F4-8D2F-B67ABA91A2B0}" presName="level3hierChild" presStyleCnt="0"/>
      <dgm:spPr/>
    </dgm:pt>
    <dgm:pt modelId="{95276CBA-0046-41C2-9FE5-4D81BBDB87BE}" type="pres">
      <dgm:prSet presAssocID="{7C88FC22-2141-4EF2-B550-2342D8B3D62C}" presName="conn2-1" presStyleLbl="parChTrans1D3" presStyleIdx="0" presStyleCnt="2"/>
      <dgm:spPr/>
      <dgm:t>
        <a:bodyPr/>
        <a:lstStyle/>
        <a:p>
          <a:pPr rtl="1"/>
          <a:endParaRPr lang="ar-EG"/>
        </a:p>
      </dgm:t>
    </dgm:pt>
    <dgm:pt modelId="{5E7F609C-89F8-4FDE-A948-367EB41AF8C5}" type="pres">
      <dgm:prSet presAssocID="{7C88FC22-2141-4EF2-B550-2342D8B3D62C}" presName="connTx" presStyleLbl="parChTrans1D3" presStyleIdx="0" presStyleCnt="2"/>
      <dgm:spPr/>
      <dgm:t>
        <a:bodyPr/>
        <a:lstStyle/>
        <a:p>
          <a:pPr rtl="1"/>
          <a:endParaRPr lang="ar-EG"/>
        </a:p>
      </dgm:t>
    </dgm:pt>
    <dgm:pt modelId="{B2C81CA3-9969-49A2-8F28-E8D22B9125AF}" type="pres">
      <dgm:prSet presAssocID="{955DE16A-7836-41D3-B420-A1ECA5FABDD7}" presName="root2" presStyleCnt="0"/>
      <dgm:spPr/>
    </dgm:pt>
    <dgm:pt modelId="{CD468BBF-C176-4DA5-81BF-766A031D977D}" type="pres">
      <dgm:prSet presAssocID="{955DE16A-7836-41D3-B420-A1ECA5FABDD7}" presName="LevelTwoTextNode" presStyleLbl="node3" presStyleIdx="0" presStyleCnt="2" custScaleY="247190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A52BC089-1BCD-42BF-B759-EB1318095A2D}" type="pres">
      <dgm:prSet presAssocID="{955DE16A-7836-41D3-B420-A1ECA5FABDD7}" presName="level3hierChild" presStyleCnt="0"/>
      <dgm:spPr/>
    </dgm:pt>
    <dgm:pt modelId="{11EB5228-E6F4-4867-9C07-F6AADC5E8E1E}" type="pres">
      <dgm:prSet presAssocID="{E501C802-B288-47CA-AE21-B8237CF49634}" presName="conn2-1" presStyleLbl="parChTrans1D2" presStyleIdx="1" presStyleCnt="3"/>
      <dgm:spPr/>
      <dgm:t>
        <a:bodyPr/>
        <a:lstStyle/>
        <a:p>
          <a:pPr rtl="1"/>
          <a:endParaRPr lang="ar-EG"/>
        </a:p>
      </dgm:t>
    </dgm:pt>
    <dgm:pt modelId="{251A573F-B946-4B9A-A08C-755801AE2AF7}" type="pres">
      <dgm:prSet presAssocID="{E501C802-B288-47CA-AE21-B8237CF49634}" presName="connTx" presStyleLbl="parChTrans1D2" presStyleIdx="1" presStyleCnt="3"/>
      <dgm:spPr/>
      <dgm:t>
        <a:bodyPr/>
        <a:lstStyle/>
        <a:p>
          <a:pPr rtl="1"/>
          <a:endParaRPr lang="ar-EG"/>
        </a:p>
      </dgm:t>
    </dgm:pt>
    <dgm:pt modelId="{7F415605-95C4-457E-977C-FA04963E6A18}" type="pres">
      <dgm:prSet presAssocID="{3B778C5E-E2D3-4E2E-A59E-16ACDEF74864}" presName="root2" presStyleCnt="0"/>
      <dgm:spPr/>
    </dgm:pt>
    <dgm:pt modelId="{E606310A-5E4A-459B-BE9B-AB0C499D1627}" type="pres">
      <dgm:prSet presAssocID="{3B778C5E-E2D3-4E2E-A59E-16ACDEF74864}" presName="LevelTwoTextNode" presStyleLbl="node2" presStyleIdx="1" presStyleCnt="3" custScaleX="14176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F8E65EA6-28BD-45F3-A45C-BFED2EF90F32}" type="pres">
      <dgm:prSet presAssocID="{3B778C5E-E2D3-4E2E-A59E-16ACDEF74864}" presName="level3hierChild" presStyleCnt="0"/>
      <dgm:spPr/>
    </dgm:pt>
    <dgm:pt modelId="{B96DED05-23C6-45F3-899E-ADE54B4B94BC}" type="pres">
      <dgm:prSet presAssocID="{4C9E8038-775E-40CE-92C8-C49BE6962CA0}" presName="conn2-1" presStyleLbl="parChTrans1D3" presStyleIdx="1" presStyleCnt="2"/>
      <dgm:spPr/>
      <dgm:t>
        <a:bodyPr/>
        <a:lstStyle/>
        <a:p>
          <a:pPr rtl="1"/>
          <a:endParaRPr lang="ar-EG"/>
        </a:p>
      </dgm:t>
    </dgm:pt>
    <dgm:pt modelId="{73DB8EA7-ED11-4FA5-83F9-5941DFD2A0E6}" type="pres">
      <dgm:prSet presAssocID="{4C9E8038-775E-40CE-92C8-C49BE6962CA0}" presName="connTx" presStyleLbl="parChTrans1D3" presStyleIdx="1" presStyleCnt="2"/>
      <dgm:spPr/>
      <dgm:t>
        <a:bodyPr/>
        <a:lstStyle/>
        <a:p>
          <a:pPr rtl="1"/>
          <a:endParaRPr lang="ar-EG"/>
        </a:p>
      </dgm:t>
    </dgm:pt>
    <dgm:pt modelId="{ABA54C1D-3462-40DF-9C93-7E9013641A14}" type="pres">
      <dgm:prSet presAssocID="{392892DF-18DD-4550-B70F-3A3CB348F490}" presName="root2" presStyleCnt="0"/>
      <dgm:spPr/>
    </dgm:pt>
    <dgm:pt modelId="{42D2E702-D7AD-4DDC-B27E-3115BAA89231}" type="pres">
      <dgm:prSet presAssocID="{392892DF-18DD-4550-B70F-3A3CB348F490}" presName="LevelTwoTextNode" presStyleLbl="node3" presStyleIdx="1" presStyleCnt="2" custScaleY="212511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00F1C2AB-61D4-4E1A-9D72-725AD901F16D}" type="pres">
      <dgm:prSet presAssocID="{392892DF-18DD-4550-B70F-3A3CB348F490}" presName="level3hierChild" presStyleCnt="0"/>
      <dgm:spPr/>
    </dgm:pt>
    <dgm:pt modelId="{7098F7D8-3F69-459F-95FD-475FE236E800}" type="pres">
      <dgm:prSet presAssocID="{2ABD6628-1255-425F-9776-ED3C6304B512}" presName="conn2-1" presStyleLbl="parChTrans1D2" presStyleIdx="2" presStyleCnt="3"/>
      <dgm:spPr/>
      <dgm:t>
        <a:bodyPr/>
        <a:lstStyle/>
        <a:p>
          <a:pPr rtl="1"/>
          <a:endParaRPr lang="ar-EG"/>
        </a:p>
      </dgm:t>
    </dgm:pt>
    <dgm:pt modelId="{D7CD25C3-64E9-413D-8D7C-B369D46C96C5}" type="pres">
      <dgm:prSet presAssocID="{2ABD6628-1255-425F-9776-ED3C6304B512}" presName="connTx" presStyleLbl="parChTrans1D2" presStyleIdx="2" presStyleCnt="3"/>
      <dgm:spPr/>
      <dgm:t>
        <a:bodyPr/>
        <a:lstStyle/>
        <a:p>
          <a:pPr rtl="1"/>
          <a:endParaRPr lang="ar-EG"/>
        </a:p>
      </dgm:t>
    </dgm:pt>
    <dgm:pt modelId="{A490EAB5-A25A-44A9-AB9B-7BDE2E31E1AB}" type="pres">
      <dgm:prSet presAssocID="{76AC8881-163B-492A-B808-642D16EC14A4}" presName="root2" presStyleCnt="0"/>
      <dgm:spPr/>
    </dgm:pt>
    <dgm:pt modelId="{19C85E17-564F-42FC-85F1-ACA855C5D7A3}" type="pres">
      <dgm:prSet presAssocID="{76AC8881-163B-492A-B808-642D16EC14A4}" presName="LevelTwoTextNode" presStyleLbl="node2" presStyleIdx="2" presStyleCnt="3" custScaleX="13859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D908F411-8DFE-4392-9AB8-C1D2777A16FA}" type="pres">
      <dgm:prSet presAssocID="{76AC8881-163B-492A-B808-642D16EC14A4}" presName="level3hierChild" presStyleCnt="0"/>
      <dgm:spPr/>
    </dgm:pt>
  </dgm:ptLst>
  <dgm:cxnLst>
    <dgm:cxn modelId="{AC65E94A-2D2A-4C11-8829-20D1C0385EFA}" srcId="{B67ED0AF-4ED5-45F4-8D2F-B67ABA91A2B0}" destId="{955DE16A-7836-41D3-B420-A1ECA5FABDD7}" srcOrd="0" destOrd="0" parTransId="{7C88FC22-2141-4EF2-B550-2342D8B3D62C}" sibTransId="{EEC42152-4490-4BB1-945E-90A6B9B14646}"/>
    <dgm:cxn modelId="{E41883A2-B325-4936-B0CE-04CD205F17DF}" srcId="{C566603B-9A4A-4994-B1B9-C72D70418E22}" destId="{FA325006-0610-493F-BCC9-9ADB06C6D777}" srcOrd="0" destOrd="0" parTransId="{1D501728-42D7-47A8-8E14-AB64F4DA021E}" sibTransId="{3EF59549-1E18-43C3-8D5E-503806CE4F76}"/>
    <dgm:cxn modelId="{7979CD59-7CDC-4196-84C4-0D7EA705A101}" type="presOf" srcId="{2ABD6628-1255-425F-9776-ED3C6304B512}" destId="{D7CD25C3-64E9-413D-8D7C-B369D46C96C5}" srcOrd="1" destOrd="0" presId="urn:microsoft.com/office/officeart/2005/8/layout/hierarchy2"/>
    <dgm:cxn modelId="{81AB328B-8F57-4425-AF2A-E24291955332}" type="presOf" srcId="{4C9E8038-775E-40CE-92C8-C49BE6962CA0}" destId="{B96DED05-23C6-45F3-899E-ADE54B4B94BC}" srcOrd="0" destOrd="0" presId="urn:microsoft.com/office/officeart/2005/8/layout/hierarchy2"/>
    <dgm:cxn modelId="{48FAB9E2-77F2-44C0-9044-A55188DE4ED6}" type="presOf" srcId="{7C88FC22-2141-4EF2-B550-2342D8B3D62C}" destId="{5E7F609C-89F8-4FDE-A948-367EB41AF8C5}" srcOrd="1" destOrd="0" presId="urn:microsoft.com/office/officeart/2005/8/layout/hierarchy2"/>
    <dgm:cxn modelId="{7777A35C-AA2D-4724-8D7D-B6E14265D83E}" type="presOf" srcId="{B67ED0AF-4ED5-45F4-8D2F-B67ABA91A2B0}" destId="{028EA196-6F56-490D-B613-CC1DA4E44A67}" srcOrd="0" destOrd="0" presId="urn:microsoft.com/office/officeart/2005/8/layout/hierarchy2"/>
    <dgm:cxn modelId="{0E276286-F6ED-41EA-AEC1-E27CF9381FE9}" type="presOf" srcId="{955DE16A-7836-41D3-B420-A1ECA5FABDD7}" destId="{CD468BBF-C176-4DA5-81BF-766A031D977D}" srcOrd="0" destOrd="0" presId="urn:microsoft.com/office/officeart/2005/8/layout/hierarchy2"/>
    <dgm:cxn modelId="{FAF617C6-12C2-4BBE-8A2E-3F974E99BA89}" srcId="{FA325006-0610-493F-BCC9-9ADB06C6D777}" destId="{76AC8881-163B-492A-B808-642D16EC14A4}" srcOrd="2" destOrd="0" parTransId="{2ABD6628-1255-425F-9776-ED3C6304B512}" sibTransId="{14062D96-F18E-4A16-B833-DACD124AA240}"/>
    <dgm:cxn modelId="{9EE144F0-A8DA-4421-A6E6-D1136745345F}" type="presOf" srcId="{52EA89BA-7E4F-419A-9B49-3B203851AFED}" destId="{88D36CF5-A2C7-4161-8D49-3D7F2790AC36}" srcOrd="0" destOrd="0" presId="urn:microsoft.com/office/officeart/2005/8/layout/hierarchy2"/>
    <dgm:cxn modelId="{6A11FC69-7412-426A-820F-45888196B23F}" type="presOf" srcId="{E501C802-B288-47CA-AE21-B8237CF49634}" destId="{251A573F-B946-4B9A-A08C-755801AE2AF7}" srcOrd="1" destOrd="0" presId="urn:microsoft.com/office/officeart/2005/8/layout/hierarchy2"/>
    <dgm:cxn modelId="{44EAFD73-7811-4E3E-AB73-557B6307C8B9}" srcId="{3B778C5E-E2D3-4E2E-A59E-16ACDEF74864}" destId="{392892DF-18DD-4550-B70F-3A3CB348F490}" srcOrd="0" destOrd="0" parTransId="{4C9E8038-775E-40CE-92C8-C49BE6962CA0}" sibTransId="{760CF7A2-7A71-42B5-9B1D-01810E6044B1}"/>
    <dgm:cxn modelId="{18028911-3A7B-443D-A688-9AC12F3F34B8}" type="presOf" srcId="{3B778C5E-E2D3-4E2E-A59E-16ACDEF74864}" destId="{E606310A-5E4A-459B-BE9B-AB0C499D1627}" srcOrd="0" destOrd="0" presId="urn:microsoft.com/office/officeart/2005/8/layout/hierarchy2"/>
    <dgm:cxn modelId="{91748CD8-66E1-4738-BE0B-4730892101ED}" srcId="{FA325006-0610-493F-BCC9-9ADB06C6D777}" destId="{3B778C5E-E2D3-4E2E-A59E-16ACDEF74864}" srcOrd="1" destOrd="0" parTransId="{E501C802-B288-47CA-AE21-B8237CF49634}" sibTransId="{DED3D3E0-C1D1-4A78-A08F-91B425172898}"/>
    <dgm:cxn modelId="{852E4890-1DCE-4C50-8054-35A545B15F5D}" type="presOf" srcId="{52EA89BA-7E4F-419A-9B49-3B203851AFED}" destId="{FF33FBCE-F0F6-4DCB-BE25-88710B07557D}" srcOrd="1" destOrd="0" presId="urn:microsoft.com/office/officeart/2005/8/layout/hierarchy2"/>
    <dgm:cxn modelId="{5957485F-A327-4E5B-8CD7-400B3D698032}" srcId="{FA325006-0610-493F-BCC9-9ADB06C6D777}" destId="{B67ED0AF-4ED5-45F4-8D2F-B67ABA91A2B0}" srcOrd="0" destOrd="0" parTransId="{52EA89BA-7E4F-419A-9B49-3B203851AFED}" sibTransId="{65E5743C-953F-456C-B8BB-092283B3CF09}"/>
    <dgm:cxn modelId="{A6149AC7-B503-402C-BFD9-32496AB5C471}" type="presOf" srcId="{7C88FC22-2141-4EF2-B550-2342D8B3D62C}" destId="{95276CBA-0046-41C2-9FE5-4D81BBDB87BE}" srcOrd="0" destOrd="0" presId="urn:microsoft.com/office/officeart/2005/8/layout/hierarchy2"/>
    <dgm:cxn modelId="{9AA449A0-DF32-4AD4-AAB5-A2B647F45F38}" type="presOf" srcId="{76AC8881-163B-492A-B808-642D16EC14A4}" destId="{19C85E17-564F-42FC-85F1-ACA855C5D7A3}" srcOrd="0" destOrd="0" presId="urn:microsoft.com/office/officeart/2005/8/layout/hierarchy2"/>
    <dgm:cxn modelId="{F126AD56-BF6D-484B-9C65-AFCEF94D2660}" type="presOf" srcId="{392892DF-18DD-4550-B70F-3A3CB348F490}" destId="{42D2E702-D7AD-4DDC-B27E-3115BAA89231}" srcOrd="0" destOrd="0" presId="urn:microsoft.com/office/officeart/2005/8/layout/hierarchy2"/>
    <dgm:cxn modelId="{A1EF5B3D-412F-448D-9A9D-70CCE35AA2A4}" type="presOf" srcId="{C566603B-9A4A-4994-B1B9-C72D70418E22}" destId="{5012C214-1F2F-4367-96E7-527A67832891}" srcOrd="0" destOrd="0" presId="urn:microsoft.com/office/officeart/2005/8/layout/hierarchy2"/>
    <dgm:cxn modelId="{0D73B7C5-2D0A-4FA0-AB97-718E8CE7AC8D}" type="presOf" srcId="{4C9E8038-775E-40CE-92C8-C49BE6962CA0}" destId="{73DB8EA7-ED11-4FA5-83F9-5941DFD2A0E6}" srcOrd="1" destOrd="0" presId="urn:microsoft.com/office/officeart/2005/8/layout/hierarchy2"/>
    <dgm:cxn modelId="{D62B26D0-6F55-440B-A951-0C46953B7FFD}" type="presOf" srcId="{E501C802-B288-47CA-AE21-B8237CF49634}" destId="{11EB5228-E6F4-4867-9C07-F6AADC5E8E1E}" srcOrd="0" destOrd="0" presId="urn:microsoft.com/office/officeart/2005/8/layout/hierarchy2"/>
    <dgm:cxn modelId="{7CFB3105-7EE4-46A5-8E29-B34458224005}" type="presOf" srcId="{2ABD6628-1255-425F-9776-ED3C6304B512}" destId="{7098F7D8-3F69-459F-95FD-475FE236E800}" srcOrd="0" destOrd="0" presId="urn:microsoft.com/office/officeart/2005/8/layout/hierarchy2"/>
    <dgm:cxn modelId="{5DC9FE3A-7A06-410E-89D7-9B25CB569FEB}" type="presOf" srcId="{FA325006-0610-493F-BCC9-9ADB06C6D777}" destId="{2C5C8FC2-B649-4220-9521-C98CE3EAD2A1}" srcOrd="0" destOrd="0" presId="urn:microsoft.com/office/officeart/2005/8/layout/hierarchy2"/>
    <dgm:cxn modelId="{AB16E873-3283-4A56-8CB1-BD46A6BB52E5}" type="presParOf" srcId="{5012C214-1F2F-4367-96E7-527A67832891}" destId="{1556B37F-7E68-4894-BBFF-CE959C6B4FE1}" srcOrd="0" destOrd="0" presId="urn:microsoft.com/office/officeart/2005/8/layout/hierarchy2"/>
    <dgm:cxn modelId="{D492F39B-B258-49FD-8D2D-17F0236AF2D4}" type="presParOf" srcId="{1556B37F-7E68-4894-BBFF-CE959C6B4FE1}" destId="{2C5C8FC2-B649-4220-9521-C98CE3EAD2A1}" srcOrd="0" destOrd="0" presId="urn:microsoft.com/office/officeart/2005/8/layout/hierarchy2"/>
    <dgm:cxn modelId="{94798DB9-B599-4CAB-BA52-B54784F287F0}" type="presParOf" srcId="{1556B37F-7E68-4894-BBFF-CE959C6B4FE1}" destId="{BA16F6F9-2AAE-464F-98BB-85A684AF6C0A}" srcOrd="1" destOrd="0" presId="urn:microsoft.com/office/officeart/2005/8/layout/hierarchy2"/>
    <dgm:cxn modelId="{30CDE774-A26F-4BE2-AB3D-AC2EB3195A87}" type="presParOf" srcId="{BA16F6F9-2AAE-464F-98BB-85A684AF6C0A}" destId="{88D36CF5-A2C7-4161-8D49-3D7F2790AC36}" srcOrd="0" destOrd="0" presId="urn:microsoft.com/office/officeart/2005/8/layout/hierarchy2"/>
    <dgm:cxn modelId="{67FF161B-5EBC-4DE8-8FF4-37DE46EBBAAE}" type="presParOf" srcId="{88D36CF5-A2C7-4161-8D49-3D7F2790AC36}" destId="{FF33FBCE-F0F6-4DCB-BE25-88710B07557D}" srcOrd="0" destOrd="0" presId="urn:microsoft.com/office/officeart/2005/8/layout/hierarchy2"/>
    <dgm:cxn modelId="{F924D1B4-B27A-4A75-B92D-3909D5AD14FE}" type="presParOf" srcId="{BA16F6F9-2AAE-464F-98BB-85A684AF6C0A}" destId="{BF7C9E88-B855-4075-9C24-BBF8797D0183}" srcOrd="1" destOrd="0" presId="urn:microsoft.com/office/officeart/2005/8/layout/hierarchy2"/>
    <dgm:cxn modelId="{D187B4DB-6895-4DC5-A2D5-3369F4C330BB}" type="presParOf" srcId="{BF7C9E88-B855-4075-9C24-BBF8797D0183}" destId="{028EA196-6F56-490D-B613-CC1DA4E44A67}" srcOrd="0" destOrd="0" presId="urn:microsoft.com/office/officeart/2005/8/layout/hierarchy2"/>
    <dgm:cxn modelId="{4FC03C4B-152A-4410-87F7-86B820C24FE3}" type="presParOf" srcId="{BF7C9E88-B855-4075-9C24-BBF8797D0183}" destId="{78B9BC21-7BBE-48C9-918E-082C14B4515A}" srcOrd="1" destOrd="0" presId="urn:microsoft.com/office/officeart/2005/8/layout/hierarchy2"/>
    <dgm:cxn modelId="{D18945A4-6172-4F81-8515-C3D416EAB071}" type="presParOf" srcId="{78B9BC21-7BBE-48C9-918E-082C14B4515A}" destId="{95276CBA-0046-41C2-9FE5-4D81BBDB87BE}" srcOrd="0" destOrd="0" presId="urn:microsoft.com/office/officeart/2005/8/layout/hierarchy2"/>
    <dgm:cxn modelId="{98F2DAD1-01B6-49D0-98C7-62546ACF1627}" type="presParOf" srcId="{95276CBA-0046-41C2-9FE5-4D81BBDB87BE}" destId="{5E7F609C-89F8-4FDE-A948-367EB41AF8C5}" srcOrd="0" destOrd="0" presId="urn:microsoft.com/office/officeart/2005/8/layout/hierarchy2"/>
    <dgm:cxn modelId="{20716907-DFFB-41F2-8E9F-CB7ABE92A67E}" type="presParOf" srcId="{78B9BC21-7BBE-48C9-918E-082C14B4515A}" destId="{B2C81CA3-9969-49A2-8F28-E8D22B9125AF}" srcOrd="1" destOrd="0" presId="urn:microsoft.com/office/officeart/2005/8/layout/hierarchy2"/>
    <dgm:cxn modelId="{400F499C-92C7-4B1D-A915-798437EACAD1}" type="presParOf" srcId="{B2C81CA3-9969-49A2-8F28-E8D22B9125AF}" destId="{CD468BBF-C176-4DA5-81BF-766A031D977D}" srcOrd="0" destOrd="0" presId="urn:microsoft.com/office/officeart/2005/8/layout/hierarchy2"/>
    <dgm:cxn modelId="{9E141A23-CDAC-4E2F-ACA8-44F88CEAE423}" type="presParOf" srcId="{B2C81CA3-9969-49A2-8F28-E8D22B9125AF}" destId="{A52BC089-1BCD-42BF-B759-EB1318095A2D}" srcOrd="1" destOrd="0" presId="urn:microsoft.com/office/officeart/2005/8/layout/hierarchy2"/>
    <dgm:cxn modelId="{F4274447-71D8-4C8A-976F-A57D04B55484}" type="presParOf" srcId="{BA16F6F9-2AAE-464F-98BB-85A684AF6C0A}" destId="{11EB5228-E6F4-4867-9C07-F6AADC5E8E1E}" srcOrd="2" destOrd="0" presId="urn:microsoft.com/office/officeart/2005/8/layout/hierarchy2"/>
    <dgm:cxn modelId="{6421B407-45AF-424D-B4C7-E313E7B44053}" type="presParOf" srcId="{11EB5228-E6F4-4867-9C07-F6AADC5E8E1E}" destId="{251A573F-B946-4B9A-A08C-755801AE2AF7}" srcOrd="0" destOrd="0" presId="urn:microsoft.com/office/officeart/2005/8/layout/hierarchy2"/>
    <dgm:cxn modelId="{A2F08DB6-61F7-40D3-B25C-E491F49557C8}" type="presParOf" srcId="{BA16F6F9-2AAE-464F-98BB-85A684AF6C0A}" destId="{7F415605-95C4-457E-977C-FA04963E6A18}" srcOrd="3" destOrd="0" presId="urn:microsoft.com/office/officeart/2005/8/layout/hierarchy2"/>
    <dgm:cxn modelId="{EB583423-C12B-4AD8-90F9-74BB8810D1A9}" type="presParOf" srcId="{7F415605-95C4-457E-977C-FA04963E6A18}" destId="{E606310A-5E4A-459B-BE9B-AB0C499D1627}" srcOrd="0" destOrd="0" presId="urn:microsoft.com/office/officeart/2005/8/layout/hierarchy2"/>
    <dgm:cxn modelId="{9BBC76E7-2092-4EDF-920E-88E1212D8054}" type="presParOf" srcId="{7F415605-95C4-457E-977C-FA04963E6A18}" destId="{F8E65EA6-28BD-45F3-A45C-BFED2EF90F32}" srcOrd="1" destOrd="0" presId="urn:microsoft.com/office/officeart/2005/8/layout/hierarchy2"/>
    <dgm:cxn modelId="{4DB84701-658A-4987-880C-582D30AE43E4}" type="presParOf" srcId="{F8E65EA6-28BD-45F3-A45C-BFED2EF90F32}" destId="{B96DED05-23C6-45F3-899E-ADE54B4B94BC}" srcOrd="0" destOrd="0" presId="urn:microsoft.com/office/officeart/2005/8/layout/hierarchy2"/>
    <dgm:cxn modelId="{33B3C163-7628-4948-B327-21C92D1CF24B}" type="presParOf" srcId="{B96DED05-23C6-45F3-899E-ADE54B4B94BC}" destId="{73DB8EA7-ED11-4FA5-83F9-5941DFD2A0E6}" srcOrd="0" destOrd="0" presId="urn:microsoft.com/office/officeart/2005/8/layout/hierarchy2"/>
    <dgm:cxn modelId="{2C8380C0-F720-4256-88CF-3B02C0F8843B}" type="presParOf" srcId="{F8E65EA6-28BD-45F3-A45C-BFED2EF90F32}" destId="{ABA54C1D-3462-40DF-9C93-7E9013641A14}" srcOrd="1" destOrd="0" presId="urn:microsoft.com/office/officeart/2005/8/layout/hierarchy2"/>
    <dgm:cxn modelId="{8E462D4F-9296-412E-8B58-1FC9EA366219}" type="presParOf" srcId="{ABA54C1D-3462-40DF-9C93-7E9013641A14}" destId="{42D2E702-D7AD-4DDC-B27E-3115BAA89231}" srcOrd="0" destOrd="0" presId="urn:microsoft.com/office/officeart/2005/8/layout/hierarchy2"/>
    <dgm:cxn modelId="{56EB909F-CC75-4E24-9061-962BD7A49E9D}" type="presParOf" srcId="{ABA54C1D-3462-40DF-9C93-7E9013641A14}" destId="{00F1C2AB-61D4-4E1A-9D72-725AD901F16D}" srcOrd="1" destOrd="0" presId="urn:microsoft.com/office/officeart/2005/8/layout/hierarchy2"/>
    <dgm:cxn modelId="{AD62DA43-804D-4277-8AEB-279A54BE7C56}" type="presParOf" srcId="{BA16F6F9-2AAE-464F-98BB-85A684AF6C0A}" destId="{7098F7D8-3F69-459F-95FD-475FE236E800}" srcOrd="4" destOrd="0" presId="urn:microsoft.com/office/officeart/2005/8/layout/hierarchy2"/>
    <dgm:cxn modelId="{92899658-2890-4CC6-A055-48D36B5D8999}" type="presParOf" srcId="{7098F7D8-3F69-459F-95FD-475FE236E800}" destId="{D7CD25C3-64E9-413D-8D7C-B369D46C96C5}" srcOrd="0" destOrd="0" presId="urn:microsoft.com/office/officeart/2005/8/layout/hierarchy2"/>
    <dgm:cxn modelId="{7828968F-825E-4E2E-A182-5BCEBA7F483A}" type="presParOf" srcId="{BA16F6F9-2AAE-464F-98BB-85A684AF6C0A}" destId="{A490EAB5-A25A-44A9-AB9B-7BDE2E31E1AB}" srcOrd="5" destOrd="0" presId="urn:microsoft.com/office/officeart/2005/8/layout/hierarchy2"/>
    <dgm:cxn modelId="{2088D7B4-F694-4FB1-827C-BD235AB2B6B0}" type="presParOf" srcId="{A490EAB5-A25A-44A9-AB9B-7BDE2E31E1AB}" destId="{19C85E17-564F-42FC-85F1-ACA855C5D7A3}" srcOrd="0" destOrd="0" presId="urn:microsoft.com/office/officeart/2005/8/layout/hierarchy2"/>
    <dgm:cxn modelId="{55932F1D-CDCD-41AA-BB4F-7D7EF674D1C6}" type="presParOf" srcId="{A490EAB5-A25A-44A9-AB9B-7BDE2E31E1AB}" destId="{D908F411-8DFE-4392-9AB8-C1D2777A16FA}" srcOrd="1" destOrd="0" presId="urn:microsoft.com/office/officeart/2005/8/layout/hierarchy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/>
        <a:lstStyle/>
        <a:p>
          <a:pPr rtl="0"/>
          <a:r>
            <a:rPr lang="en-US" dirty="0" smtClean="0"/>
            <a:t>How do we know which protein is needed at the correct time &amp; place ?</a:t>
          </a:r>
          <a:endParaRPr lang="ar-EG" dirty="0"/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AE639C-D96C-402F-B237-DAD733230E39}" type="pres">
      <dgm:prSet presAssocID="{CCBF2675-6C31-44AB-B699-12DA671ED6E6}" presName="txShp" presStyleLbl="node1" presStyleIdx="0" presStyleCnt="1" custScaleX="122043" custLinFactNeighborX="1259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71311ED1-C986-4767-A7E7-15E060764EC9}" type="presOf" srcId="{CCBF2675-6C31-44AB-B699-12DA671ED6E6}" destId="{9FAE639C-D96C-402F-B237-DAD733230E39}" srcOrd="0" destOrd="0" presId="urn:microsoft.com/office/officeart/2005/8/layout/vList3"/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EB6E2932-B793-44C6-8E81-1802D9C1E690}" type="presOf" srcId="{893B3DC5-64DB-4BFE-879C-40ACD5C66DE4}" destId="{8AE6AC70-9066-465F-B74F-24623361E027}" srcOrd="0" destOrd="0" presId="urn:microsoft.com/office/officeart/2005/8/layout/vList3"/>
    <dgm:cxn modelId="{C8E3F919-C161-4E86-9630-7DAD49228424}" type="presParOf" srcId="{8AE6AC70-9066-465F-B74F-24623361E027}" destId="{F8D44AC2-DEAD-4EAA-B90A-236DABB7F763}" srcOrd="0" destOrd="0" presId="urn:microsoft.com/office/officeart/2005/8/layout/vList3"/>
    <dgm:cxn modelId="{BAA5C15C-42D4-4F2B-8680-6AA3C3686065}" type="presParOf" srcId="{F8D44AC2-DEAD-4EAA-B90A-236DABB7F763}" destId="{90BFFCE7-6AA1-4BEF-A490-6C30E94E94D7}" srcOrd="0" destOrd="0" presId="urn:microsoft.com/office/officeart/2005/8/layout/vList3"/>
    <dgm:cxn modelId="{6E8E4BAB-3A6D-4A9A-A097-2DB5E990DC75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5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cap="all" spc="0" dirty="0" smtClean="0">
              <a:ln w="9000" cmpd="sng"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rPr>
            <a:t>The DNA</a:t>
          </a:r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 b="1" cap="all" spc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 b="1" cap="all" spc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5DD5182-00D6-42CB-A451-F837F92E1760}" type="pres">
      <dgm:prSet presAssocID="{893B3DC5-64DB-4BFE-879C-40ACD5C66D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703F643-33EE-4746-B96A-D015448FD626}" type="pres">
      <dgm:prSet presAssocID="{CCBF2675-6C31-44AB-B699-12DA671ED6E6}" presName="linNode" presStyleCnt="0"/>
      <dgm:spPr/>
      <dgm:t>
        <a:bodyPr/>
        <a:lstStyle/>
        <a:p>
          <a:pPr rtl="1"/>
          <a:endParaRPr lang="ar-EG"/>
        </a:p>
      </dgm:t>
    </dgm:pt>
    <dgm:pt modelId="{7287AA24-7B6F-443B-A906-69F299A21A78}" type="pres">
      <dgm:prSet presAssocID="{CCBF2675-6C31-44AB-B699-12DA671ED6E6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4D95FC88-2464-4AD7-812C-3B1601AD2100}" type="presOf" srcId="{CCBF2675-6C31-44AB-B699-12DA671ED6E6}" destId="{7287AA24-7B6F-443B-A906-69F299A21A78}" srcOrd="0" destOrd="0" presId="urn:microsoft.com/office/officeart/2005/8/layout/vList5"/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622EC735-CD3F-4ADC-8E47-A4B33EDDCC38}" type="presOf" srcId="{893B3DC5-64DB-4BFE-879C-40ACD5C66DE4}" destId="{55DD5182-00D6-42CB-A451-F837F92E1760}" srcOrd="0" destOrd="0" presId="urn:microsoft.com/office/officeart/2005/8/layout/vList5"/>
    <dgm:cxn modelId="{A53036B1-3BE8-4FB4-B77F-B0C2234D1346}" type="presParOf" srcId="{55DD5182-00D6-42CB-A451-F837F92E1760}" destId="{F703F643-33EE-4746-B96A-D015448FD626}" srcOrd="0" destOrd="0" presId="urn:microsoft.com/office/officeart/2005/8/layout/vList5"/>
    <dgm:cxn modelId="{63815382-6DAC-459C-8F7B-DE6EC2978F47}" type="presParOf" srcId="{F703F643-33EE-4746-B96A-D015448FD626}" destId="{7287AA24-7B6F-443B-A906-69F299A21A78}" srcOrd="0" destOrd="0" presId="urn:microsoft.com/office/officeart/2005/8/layout/vList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4ADAB6-D103-4551-B4DE-686AED747ED2}" type="doc">
      <dgm:prSet loTypeId="urn:microsoft.com/office/officeart/2005/8/layout/process5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pPr rtl="1"/>
          <a:endParaRPr lang="ar-EG"/>
        </a:p>
      </dgm:t>
    </dgm:pt>
    <dgm:pt modelId="{E93C4471-9348-42CF-BBB2-47762760EDA6}">
      <dgm:prSet phldrT="[Text]" phldr="1"/>
      <dgm:spPr>
        <a:noFill/>
        <a:ln>
          <a:noFill/>
        </a:ln>
      </dgm:spPr>
      <dgm:t>
        <a:bodyPr/>
        <a:lstStyle/>
        <a:p>
          <a:pPr rtl="1"/>
          <a:endParaRPr lang="ar-EG" dirty="0">
            <a:ln>
              <a:noFill/>
            </a:ln>
          </a:endParaRPr>
        </a:p>
      </dgm:t>
    </dgm:pt>
    <dgm:pt modelId="{193D116F-AF8A-4E38-AC03-98E8DF7ABFC0}" type="parTrans" cxnId="{FB934556-AB5C-4495-8C07-0E1DC53CF5E8}">
      <dgm:prSet/>
      <dgm:spPr/>
      <dgm:t>
        <a:bodyPr/>
        <a:lstStyle/>
        <a:p>
          <a:pPr rtl="1"/>
          <a:endParaRPr lang="ar-EG"/>
        </a:p>
      </dgm:t>
    </dgm:pt>
    <dgm:pt modelId="{2EA179A3-49DF-47E3-8A8E-FF1F0E3F585B}" type="sibTrans" cxnId="{FB934556-AB5C-4495-8C07-0E1DC53CF5E8}">
      <dgm:prSet/>
      <dgm:spPr/>
      <dgm:t>
        <a:bodyPr/>
        <a:lstStyle/>
        <a:p>
          <a:pPr rtl="1"/>
          <a:endParaRPr lang="ar-EG">
            <a:ln>
              <a:solidFill>
                <a:schemeClr val="tx1">
                  <a:lumMod val="85000"/>
                  <a:lumOff val="15000"/>
                </a:schemeClr>
              </a:solidFill>
            </a:ln>
            <a:solidFill>
              <a:srgbClr val="CCFF99"/>
            </a:solidFill>
          </a:endParaRPr>
        </a:p>
      </dgm:t>
    </dgm:pt>
    <dgm:pt modelId="{C6E3F4FC-20E2-4059-9F3A-9D76F494DF06}">
      <dgm:prSet phldrT="[Text]" phldr="1"/>
      <dgm:spPr>
        <a:noFill/>
        <a:ln>
          <a:noFill/>
        </a:ln>
      </dgm:spPr>
      <dgm:t>
        <a:bodyPr/>
        <a:lstStyle/>
        <a:p>
          <a:pPr rtl="1"/>
          <a:endParaRPr lang="ar-EG" dirty="0"/>
        </a:p>
      </dgm:t>
    </dgm:pt>
    <dgm:pt modelId="{6A86E14D-CF97-4DE5-8D54-6D4DFA51FF08}" type="parTrans" cxnId="{CF8839E5-70BC-4F78-AE18-8355E45AD6D2}">
      <dgm:prSet/>
      <dgm:spPr/>
      <dgm:t>
        <a:bodyPr/>
        <a:lstStyle/>
        <a:p>
          <a:pPr rtl="1"/>
          <a:endParaRPr lang="ar-EG"/>
        </a:p>
      </dgm:t>
    </dgm:pt>
    <dgm:pt modelId="{7FDABE66-FF90-464C-B219-C048745AEC8A}" type="sibTrans" cxnId="{CF8839E5-70BC-4F78-AE18-8355E45AD6D2}">
      <dgm:prSet/>
      <dgm:spPr/>
      <dgm:t>
        <a:bodyPr/>
        <a:lstStyle/>
        <a:p>
          <a:pPr rtl="1"/>
          <a:endParaRPr lang="ar-EG"/>
        </a:p>
      </dgm:t>
    </dgm:pt>
    <dgm:pt modelId="{BDB6E86A-EDD6-4963-8E0E-36DD150ADCFC}">
      <dgm:prSet phldrT="[Text]" phldr="1"/>
      <dgm:spPr>
        <a:noFill/>
        <a:ln>
          <a:noFill/>
        </a:ln>
      </dgm:spPr>
      <dgm:t>
        <a:bodyPr/>
        <a:lstStyle/>
        <a:p>
          <a:pPr rtl="1"/>
          <a:endParaRPr lang="ar-EG" dirty="0"/>
        </a:p>
      </dgm:t>
    </dgm:pt>
    <dgm:pt modelId="{6583A9E7-256F-4173-B2EE-D1CE3CBDF9D5}" type="parTrans" cxnId="{032D202F-2CB9-4EAB-93E1-1DBE20C59331}">
      <dgm:prSet/>
      <dgm:spPr/>
      <dgm:t>
        <a:bodyPr/>
        <a:lstStyle/>
        <a:p>
          <a:pPr rtl="1"/>
          <a:endParaRPr lang="ar-EG"/>
        </a:p>
      </dgm:t>
    </dgm:pt>
    <dgm:pt modelId="{24BB813A-D361-4CEA-8F92-130F010A3066}" type="sibTrans" cxnId="{032D202F-2CB9-4EAB-93E1-1DBE20C59331}">
      <dgm:prSet/>
      <dgm:spPr/>
      <dgm:t>
        <a:bodyPr/>
        <a:lstStyle/>
        <a:p>
          <a:pPr rtl="1"/>
          <a:endParaRPr lang="ar-EG"/>
        </a:p>
      </dgm:t>
    </dgm:pt>
    <dgm:pt modelId="{99770372-CEA3-4CDA-BF67-0CAE678AA3D0}">
      <dgm:prSet/>
      <dgm:spPr>
        <a:noFill/>
        <a:ln>
          <a:noFill/>
        </a:ln>
      </dgm:spPr>
      <dgm:t>
        <a:bodyPr/>
        <a:lstStyle/>
        <a:p>
          <a:pPr rtl="1"/>
          <a:endParaRPr lang="ar-EG"/>
        </a:p>
      </dgm:t>
    </dgm:pt>
    <dgm:pt modelId="{429E87AD-55A2-4080-B204-824041D6C08C}" type="parTrans" cxnId="{EE308FD8-9E13-4CEE-B1F7-744DCD07E2EB}">
      <dgm:prSet/>
      <dgm:spPr/>
      <dgm:t>
        <a:bodyPr/>
        <a:lstStyle/>
        <a:p>
          <a:pPr rtl="1"/>
          <a:endParaRPr lang="ar-EG"/>
        </a:p>
      </dgm:t>
    </dgm:pt>
    <dgm:pt modelId="{2AD4F696-A640-401C-8191-119FA05E260E}" type="sibTrans" cxnId="{EE308FD8-9E13-4CEE-B1F7-744DCD07E2EB}">
      <dgm:prSet custLinFactNeighborX="-79902" custLinFactNeighborY="26783"/>
      <dgm:spPr/>
      <dgm:t>
        <a:bodyPr/>
        <a:lstStyle/>
        <a:p>
          <a:pPr rtl="1"/>
          <a:endParaRPr lang="ar-EG"/>
        </a:p>
      </dgm:t>
    </dgm:pt>
    <dgm:pt modelId="{5A2F2741-CB90-4990-8D60-3DE9BF304F97}" type="pres">
      <dgm:prSet presAssocID="{E14ADAB6-D103-4551-B4DE-686AED747E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D5609B3F-9EF1-414E-8069-226A49737BAC}" type="pres">
      <dgm:prSet presAssocID="{E93C4471-9348-42CF-BBB2-47762760EDA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2D626CF-CA73-481D-96A2-945794EE9121}" type="pres">
      <dgm:prSet presAssocID="{2EA179A3-49DF-47E3-8A8E-FF1F0E3F585B}" presName="sibTrans" presStyleLbl="sibTrans2D1" presStyleIdx="0" presStyleCnt="3"/>
      <dgm:spPr/>
      <dgm:t>
        <a:bodyPr/>
        <a:lstStyle/>
        <a:p>
          <a:pPr rtl="1"/>
          <a:endParaRPr lang="ar-EG"/>
        </a:p>
      </dgm:t>
    </dgm:pt>
    <dgm:pt modelId="{24E07303-3509-453D-A5E7-56C460EDEA85}" type="pres">
      <dgm:prSet presAssocID="{2EA179A3-49DF-47E3-8A8E-FF1F0E3F585B}" presName="connectorText" presStyleLbl="sibTrans2D1" presStyleIdx="0" presStyleCnt="3"/>
      <dgm:spPr/>
      <dgm:t>
        <a:bodyPr/>
        <a:lstStyle/>
        <a:p>
          <a:pPr rtl="1"/>
          <a:endParaRPr lang="ar-EG"/>
        </a:p>
      </dgm:t>
    </dgm:pt>
    <dgm:pt modelId="{3B39E6E0-8DB7-4592-9B57-8A9BCFB97516}" type="pres">
      <dgm:prSet presAssocID="{C6E3F4FC-20E2-4059-9F3A-9D76F494DF0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C24AE63-7AE5-49FB-9EFA-160CB2AB1303}" type="pres">
      <dgm:prSet presAssocID="{7FDABE66-FF90-464C-B219-C048745AEC8A}" presName="sibTrans" presStyleLbl="sibTrans2D1" presStyleIdx="1" presStyleCnt="3" custLinFactNeighborX="-79902" custLinFactNeighborY="26783"/>
      <dgm:spPr/>
      <dgm:t>
        <a:bodyPr/>
        <a:lstStyle/>
        <a:p>
          <a:pPr rtl="1"/>
          <a:endParaRPr lang="ar-EG"/>
        </a:p>
      </dgm:t>
    </dgm:pt>
    <dgm:pt modelId="{B57E5992-4E0F-431C-905C-E9DE97C05904}" type="pres">
      <dgm:prSet presAssocID="{7FDABE66-FF90-464C-B219-C048745AEC8A}" presName="connectorText" presStyleLbl="sibTrans2D1" presStyleIdx="1" presStyleCnt="3"/>
      <dgm:spPr/>
      <dgm:t>
        <a:bodyPr/>
        <a:lstStyle/>
        <a:p>
          <a:pPr rtl="1"/>
          <a:endParaRPr lang="ar-EG"/>
        </a:p>
      </dgm:t>
    </dgm:pt>
    <dgm:pt modelId="{6DD719B7-B2B9-44CC-AA49-91FF241DCF24}" type="pres">
      <dgm:prSet presAssocID="{BDB6E86A-EDD6-4963-8E0E-36DD150ADCF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E00396C-0E2A-42C1-8AB0-D1F11F2647F4}" type="pres">
      <dgm:prSet presAssocID="{24BB813A-D361-4CEA-8F92-130F010A3066}" presName="sibTrans" presStyleLbl="sibTrans2D1" presStyleIdx="2" presStyleCnt="3"/>
      <dgm:spPr/>
      <dgm:t>
        <a:bodyPr/>
        <a:lstStyle/>
        <a:p>
          <a:pPr rtl="1"/>
          <a:endParaRPr lang="ar-EG"/>
        </a:p>
      </dgm:t>
    </dgm:pt>
    <dgm:pt modelId="{1D9D4037-6A7E-4E25-904D-750812AD07C8}" type="pres">
      <dgm:prSet presAssocID="{24BB813A-D361-4CEA-8F92-130F010A3066}" presName="connectorText" presStyleLbl="sibTrans2D1" presStyleIdx="2" presStyleCnt="3"/>
      <dgm:spPr/>
      <dgm:t>
        <a:bodyPr/>
        <a:lstStyle/>
        <a:p>
          <a:pPr rtl="1"/>
          <a:endParaRPr lang="ar-EG"/>
        </a:p>
      </dgm:t>
    </dgm:pt>
    <dgm:pt modelId="{6083B429-112D-471F-907C-DC789F5A86CE}" type="pres">
      <dgm:prSet presAssocID="{99770372-CEA3-4CDA-BF67-0CAE678AA3D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5A7FEE6C-68C7-4A83-9819-04A1470D2739}" type="presOf" srcId="{7FDABE66-FF90-464C-B219-C048745AEC8A}" destId="{B57E5992-4E0F-431C-905C-E9DE97C05904}" srcOrd="1" destOrd="0" presId="urn:microsoft.com/office/officeart/2005/8/layout/process5"/>
    <dgm:cxn modelId="{EE308FD8-9E13-4CEE-B1F7-744DCD07E2EB}" srcId="{E14ADAB6-D103-4551-B4DE-686AED747ED2}" destId="{99770372-CEA3-4CDA-BF67-0CAE678AA3D0}" srcOrd="3" destOrd="0" parTransId="{429E87AD-55A2-4080-B204-824041D6C08C}" sibTransId="{2AD4F696-A640-401C-8191-119FA05E260E}"/>
    <dgm:cxn modelId="{DD1D5EA7-B9C4-45C0-8B0F-1A332CF7613A}" type="presOf" srcId="{2EA179A3-49DF-47E3-8A8E-FF1F0E3F585B}" destId="{24E07303-3509-453D-A5E7-56C460EDEA85}" srcOrd="1" destOrd="0" presId="urn:microsoft.com/office/officeart/2005/8/layout/process5"/>
    <dgm:cxn modelId="{032D202F-2CB9-4EAB-93E1-1DBE20C59331}" srcId="{E14ADAB6-D103-4551-B4DE-686AED747ED2}" destId="{BDB6E86A-EDD6-4963-8E0E-36DD150ADCFC}" srcOrd="2" destOrd="0" parTransId="{6583A9E7-256F-4173-B2EE-D1CE3CBDF9D5}" sibTransId="{24BB813A-D361-4CEA-8F92-130F010A3066}"/>
    <dgm:cxn modelId="{6B2FCB71-7B91-472E-B0FA-B53E01C68153}" type="presOf" srcId="{7FDABE66-FF90-464C-B219-C048745AEC8A}" destId="{9C24AE63-7AE5-49FB-9EFA-160CB2AB1303}" srcOrd="0" destOrd="0" presId="urn:microsoft.com/office/officeart/2005/8/layout/process5"/>
    <dgm:cxn modelId="{0A3AF084-931A-4104-AEC3-A8CF5AFF1A6D}" type="presOf" srcId="{2EA179A3-49DF-47E3-8A8E-FF1F0E3F585B}" destId="{92D626CF-CA73-481D-96A2-945794EE9121}" srcOrd="0" destOrd="0" presId="urn:microsoft.com/office/officeart/2005/8/layout/process5"/>
    <dgm:cxn modelId="{E3B5A202-D1C3-4107-8FAE-C40C0A5C84DB}" type="presOf" srcId="{24BB813A-D361-4CEA-8F92-130F010A3066}" destId="{6E00396C-0E2A-42C1-8AB0-D1F11F2647F4}" srcOrd="0" destOrd="0" presId="urn:microsoft.com/office/officeart/2005/8/layout/process5"/>
    <dgm:cxn modelId="{3672FD69-EB76-40A3-851B-AFD291EC37E5}" type="presOf" srcId="{E93C4471-9348-42CF-BBB2-47762760EDA6}" destId="{D5609B3F-9EF1-414E-8069-226A49737BAC}" srcOrd="0" destOrd="0" presId="urn:microsoft.com/office/officeart/2005/8/layout/process5"/>
    <dgm:cxn modelId="{CF8839E5-70BC-4F78-AE18-8355E45AD6D2}" srcId="{E14ADAB6-D103-4551-B4DE-686AED747ED2}" destId="{C6E3F4FC-20E2-4059-9F3A-9D76F494DF06}" srcOrd="1" destOrd="0" parTransId="{6A86E14D-CF97-4DE5-8D54-6D4DFA51FF08}" sibTransId="{7FDABE66-FF90-464C-B219-C048745AEC8A}"/>
    <dgm:cxn modelId="{D548C04D-A863-4F4B-AC1A-EC186858D58B}" type="presOf" srcId="{C6E3F4FC-20E2-4059-9F3A-9D76F494DF06}" destId="{3B39E6E0-8DB7-4592-9B57-8A9BCFB97516}" srcOrd="0" destOrd="0" presId="urn:microsoft.com/office/officeart/2005/8/layout/process5"/>
    <dgm:cxn modelId="{2AAF4C43-0F4A-4042-8AA1-6CF894B9978A}" type="presOf" srcId="{24BB813A-D361-4CEA-8F92-130F010A3066}" destId="{1D9D4037-6A7E-4E25-904D-750812AD07C8}" srcOrd="1" destOrd="0" presId="urn:microsoft.com/office/officeart/2005/8/layout/process5"/>
    <dgm:cxn modelId="{35BB97E0-D72D-4E06-BB9A-5C2BA21033AC}" type="presOf" srcId="{BDB6E86A-EDD6-4963-8E0E-36DD150ADCFC}" destId="{6DD719B7-B2B9-44CC-AA49-91FF241DCF24}" srcOrd="0" destOrd="0" presId="urn:microsoft.com/office/officeart/2005/8/layout/process5"/>
    <dgm:cxn modelId="{0D41C1B8-02C1-41C2-88D7-7704659D5C75}" type="presOf" srcId="{99770372-CEA3-4CDA-BF67-0CAE678AA3D0}" destId="{6083B429-112D-471F-907C-DC789F5A86CE}" srcOrd="0" destOrd="0" presId="urn:microsoft.com/office/officeart/2005/8/layout/process5"/>
    <dgm:cxn modelId="{D88B73FC-5B4C-4062-A96D-D274F5D255DE}" type="presOf" srcId="{E14ADAB6-D103-4551-B4DE-686AED747ED2}" destId="{5A2F2741-CB90-4990-8D60-3DE9BF304F97}" srcOrd="0" destOrd="0" presId="urn:microsoft.com/office/officeart/2005/8/layout/process5"/>
    <dgm:cxn modelId="{FB934556-AB5C-4495-8C07-0E1DC53CF5E8}" srcId="{E14ADAB6-D103-4551-B4DE-686AED747ED2}" destId="{E93C4471-9348-42CF-BBB2-47762760EDA6}" srcOrd="0" destOrd="0" parTransId="{193D116F-AF8A-4E38-AC03-98E8DF7ABFC0}" sibTransId="{2EA179A3-49DF-47E3-8A8E-FF1F0E3F585B}"/>
    <dgm:cxn modelId="{936698D6-2FE7-4A04-9ADE-FDC8D70C6E1C}" type="presParOf" srcId="{5A2F2741-CB90-4990-8D60-3DE9BF304F97}" destId="{D5609B3F-9EF1-414E-8069-226A49737BAC}" srcOrd="0" destOrd="0" presId="urn:microsoft.com/office/officeart/2005/8/layout/process5"/>
    <dgm:cxn modelId="{A26F8B16-218E-4976-8FB6-FA84A60BA350}" type="presParOf" srcId="{5A2F2741-CB90-4990-8D60-3DE9BF304F97}" destId="{92D626CF-CA73-481D-96A2-945794EE9121}" srcOrd="1" destOrd="0" presId="urn:microsoft.com/office/officeart/2005/8/layout/process5"/>
    <dgm:cxn modelId="{4920C31A-6778-46D3-AC5B-BF4D9021CC8E}" type="presParOf" srcId="{92D626CF-CA73-481D-96A2-945794EE9121}" destId="{24E07303-3509-453D-A5E7-56C460EDEA85}" srcOrd="0" destOrd="0" presId="urn:microsoft.com/office/officeart/2005/8/layout/process5"/>
    <dgm:cxn modelId="{FE321F34-C553-41AC-AE7A-EC363F77012D}" type="presParOf" srcId="{5A2F2741-CB90-4990-8D60-3DE9BF304F97}" destId="{3B39E6E0-8DB7-4592-9B57-8A9BCFB97516}" srcOrd="2" destOrd="0" presId="urn:microsoft.com/office/officeart/2005/8/layout/process5"/>
    <dgm:cxn modelId="{CB7D0BAB-A982-40D0-B37B-D89BC7FFD8CC}" type="presParOf" srcId="{5A2F2741-CB90-4990-8D60-3DE9BF304F97}" destId="{9C24AE63-7AE5-49FB-9EFA-160CB2AB1303}" srcOrd="3" destOrd="0" presId="urn:microsoft.com/office/officeart/2005/8/layout/process5"/>
    <dgm:cxn modelId="{58DFCC37-C8F6-4F76-8D34-3D136340120C}" type="presParOf" srcId="{9C24AE63-7AE5-49FB-9EFA-160CB2AB1303}" destId="{B57E5992-4E0F-431C-905C-E9DE97C05904}" srcOrd="0" destOrd="0" presId="urn:microsoft.com/office/officeart/2005/8/layout/process5"/>
    <dgm:cxn modelId="{0D208C55-3C0C-4F2F-A818-8A392D09F3A7}" type="presParOf" srcId="{5A2F2741-CB90-4990-8D60-3DE9BF304F97}" destId="{6DD719B7-B2B9-44CC-AA49-91FF241DCF24}" srcOrd="4" destOrd="0" presId="urn:microsoft.com/office/officeart/2005/8/layout/process5"/>
    <dgm:cxn modelId="{1B806841-7FBD-417D-ABB4-58D8D5774428}" type="presParOf" srcId="{5A2F2741-CB90-4990-8D60-3DE9BF304F97}" destId="{6E00396C-0E2A-42C1-8AB0-D1F11F2647F4}" srcOrd="5" destOrd="0" presId="urn:microsoft.com/office/officeart/2005/8/layout/process5"/>
    <dgm:cxn modelId="{6D2EF658-B042-4C99-B33D-C7DDE8DD696D}" type="presParOf" srcId="{6E00396C-0E2A-42C1-8AB0-D1F11F2647F4}" destId="{1D9D4037-6A7E-4E25-904D-750812AD07C8}" srcOrd="0" destOrd="0" presId="urn:microsoft.com/office/officeart/2005/8/layout/process5"/>
    <dgm:cxn modelId="{F2ADD9CF-72CA-4A2B-9F0E-C739896E491C}" type="presParOf" srcId="{5A2F2741-CB90-4990-8D60-3DE9BF304F97}" destId="{6083B429-112D-471F-907C-DC789F5A86CE}" srcOrd="6" destOrd="0" presId="urn:microsoft.com/office/officeart/2005/8/layout/process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bg1"/>
              </a:solidFill>
            </a:rPr>
            <a:t>Location</a:t>
          </a:r>
          <a:endParaRPr lang="ar-EG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078F9D8B-6FC1-4726-8965-4573F95B27E1}" type="presOf" srcId="{893B3DC5-64DB-4BFE-879C-40ACD5C66DE4}" destId="{8AE6AC70-9066-465F-B74F-24623361E027}" srcOrd="0" destOrd="0" presId="urn:microsoft.com/office/officeart/2005/8/layout/vList3"/>
    <dgm:cxn modelId="{423AF7DE-BC9C-4DD0-A727-CB808EA2EF1E}" type="presOf" srcId="{CCBF2675-6C31-44AB-B699-12DA671ED6E6}" destId="{9FAE639C-D96C-402F-B237-DAD733230E39}" srcOrd="0" destOrd="0" presId="urn:microsoft.com/office/officeart/2005/8/layout/vList3"/>
    <dgm:cxn modelId="{D72D7CD9-081A-4DB6-A299-5C920B55316D}" type="presParOf" srcId="{8AE6AC70-9066-465F-B74F-24623361E027}" destId="{F8D44AC2-DEAD-4EAA-B90A-236DABB7F763}" srcOrd="0" destOrd="0" presId="urn:microsoft.com/office/officeart/2005/8/layout/vList3"/>
    <dgm:cxn modelId="{06247158-66D3-4036-8049-9B92FF5E6714}" type="presParOf" srcId="{F8D44AC2-DEAD-4EAA-B90A-236DABB7F763}" destId="{90BFFCE7-6AA1-4BEF-A490-6C30E94E94D7}" srcOrd="0" destOrd="0" presId="urn:microsoft.com/office/officeart/2005/8/layout/vList3"/>
    <dgm:cxn modelId="{3DDE7925-6F1F-4FB1-B058-37370D737198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dirty="0" smtClean="0">
              <a:solidFill>
                <a:schemeClr val="bg1"/>
              </a:solidFill>
            </a:rPr>
            <a:t>Location</a:t>
          </a:r>
          <a:endParaRPr lang="ar-EG" sz="2100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 custFlipVert="1" custScaleX="91808" custScaleY="11680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86E9A938-9A98-46CB-BE68-AC2E80C10F77}" type="presOf" srcId="{CCBF2675-6C31-44AB-B699-12DA671ED6E6}" destId="{9FAE639C-D96C-402F-B237-DAD733230E39}" srcOrd="0" destOrd="0" presId="urn:microsoft.com/office/officeart/2005/8/layout/vList3"/>
    <dgm:cxn modelId="{7431C883-3BAF-43B0-81FF-5575DEC0AE60}" type="presOf" srcId="{893B3DC5-64DB-4BFE-879C-40ACD5C66DE4}" destId="{8AE6AC70-9066-465F-B74F-24623361E027}" srcOrd="0" destOrd="0" presId="urn:microsoft.com/office/officeart/2005/8/layout/vList3"/>
    <dgm:cxn modelId="{67D87933-554A-40F9-835D-811BF69B9B97}" type="presParOf" srcId="{8AE6AC70-9066-465F-B74F-24623361E027}" destId="{F8D44AC2-DEAD-4EAA-B90A-236DABB7F763}" srcOrd="0" destOrd="0" presId="urn:microsoft.com/office/officeart/2005/8/layout/vList3"/>
    <dgm:cxn modelId="{81EB6664-48E4-4B36-B69D-A0F21DF31FCE}" type="presParOf" srcId="{F8D44AC2-DEAD-4EAA-B90A-236DABB7F763}" destId="{90BFFCE7-6AA1-4BEF-A490-6C30E94E94D7}" srcOrd="0" destOrd="0" presId="urn:microsoft.com/office/officeart/2005/8/layout/vList3"/>
    <dgm:cxn modelId="{DF123763-C3C3-46D5-94E9-FD8E74C9EE70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3B3DC5-64DB-4BFE-879C-40ACD5C66DE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CBF2675-6C31-44AB-B699-12DA671ED6E6}">
      <dgm:prSet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bg1"/>
              </a:solidFill>
            </a:rPr>
            <a:t>Structure</a:t>
          </a:r>
          <a:endParaRPr lang="ar-EG" b="1" cap="none" spc="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/>
          </a:endParaRPr>
        </a:p>
      </dgm:t>
    </dgm:pt>
    <dgm:pt modelId="{51459501-B1B9-46BF-B45F-C21EDB5E4528}" type="par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E4455C93-36D7-4C4E-8AB3-F5EF033011AB}" type="sibTrans" cxnId="{274670A6-548C-4333-B3BE-7A99D76FF33E}">
      <dgm:prSet/>
      <dgm:spPr/>
      <dgm:t>
        <a:bodyPr/>
        <a:lstStyle/>
        <a:p>
          <a:pPr rtl="1"/>
          <a:endParaRPr lang="ar-EG"/>
        </a:p>
      </dgm:t>
    </dgm:pt>
    <dgm:pt modelId="{8AE6AC70-9066-465F-B74F-24623361E027}" type="pres">
      <dgm:prSet presAssocID="{893B3DC5-64DB-4BFE-879C-40ACD5C66DE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8D44AC2-DEAD-4EAA-B90A-236DABB7F763}" type="pres">
      <dgm:prSet presAssocID="{CCBF2675-6C31-44AB-B699-12DA671ED6E6}" presName="composite" presStyleCnt="0"/>
      <dgm:spPr/>
    </dgm:pt>
    <dgm:pt modelId="{90BFFCE7-6AA1-4BEF-A490-6C30E94E94D7}" type="pres">
      <dgm:prSet presAssocID="{CCBF2675-6C31-44AB-B699-12DA671ED6E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/>
        </a:p>
      </dgm:t>
    </dgm:pt>
    <dgm:pt modelId="{9FAE639C-D96C-402F-B237-DAD733230E39}" type="pres">
      <dgm:prSet presAssocID="{CCBF2675-6C31-44AB-B699-12DA671ED6E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C4400A2B-30AC-408D-B540-5765AF7BD160}" type="presOf" srcId="{CCBF2675-6C31-44AB-B699-12DA671ED6E6}" destId="{9FAE639C-D96C-402F-B237-DAD733230E39}" srcOrd="0" destOrd="0" presId="urn:microsoft.com/office/officeart/2005/8/layout/vList3"/>
    <dgm:cxn modelId="{274670A6-548C-4333-B3BE-7A99D76FF33E}" srcId="{893B3DC5-64DB-4BFE-879C-40ACD5C66DE4}" destId="{CCBF2675-6C31-44AB-B699-12DA671ED6E6}" srcOrd="0" destOrd="0" parTransId="{51459501-B1B9-46BF-B45F-C21EDB5E4528}" sibTransId="{E4455C93-36D7-4C4E-8AB3-F5EF033011AB}"/>
    <dgm:cxn modelId="{6EF6D2D1-C249-4642-932B-283285F6F6CD}" type="presOf" srcId="{893B3DC5-64DB-4BFE-879C-40ACD5C66DE4}" destId="{8AE6AC70-9066-465F-B74F-24623361E027}" srcOrd="0" destOrd="0" presId="urn:microsoft.com/office/officeart/2005/8/layout/vList3"/>
    <dgm:cxn modelId="{12CA9B85-DB92-4B7F-98CA-951AC411C571}" type="presParOf" srcId="{8AE6AC70-9066-465F-B74F-24623361E027}" destId="{F8D44AC2-DEAD-4EAA-B90A-236DABB7F763}" srcOrd="0" destOrd="0" presId="urn:microsoft.com/office/officeart/2005/8/layout/vList3"/>
    <dgm:cxn modelId="{4C91346C-DF05-483E-B900-9EA9FF4A1357}" type="presParOf" srcId="{F8D44AC2-DEAD-4EAA-B90A-236DABB7F763}" destId="{90BFFCE7-6AA1-4BEF-A490-6C30E94E94D7}" srcOrd="0" destOrd="0" presId="urn:microsoft.com/office/officeart/2005/8/layout/vList3"/>
    <dgm:cxn modelId="{08848845-FC93-413B-8F2F-BC242311AFC0}" type="presParOf" srcId="{F8D44AC2-DEAD-4EAA-B90A-236DABB7F763}" destId="{9FAE639C-D96C-402F-B237-DAD733230E39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2.bin"/><Relationship Id="rId7" Type="http://schemas.openxmlformats.org/officeDocument/2006/relationships/image" Target="../media/image3.png"/><Relationship Id="rId2" Type="http://schemas.microsoft.com/office/2006/relationships/legacyDiagramText" Target="legacyDiagramText1.bin"/><Relationship Id="rId1" Type="http://schemas.openxmlformats.org/officeDocument/2006/relationships/image" Target="../media/image2.jpeg"/><Relationship Id="rId6" Type="http://schemas.microsoft.com/office/2006/relationships/legacyDiagramText" Target="legacyDiagramText5.bin"/><Relationship Id="rId5" Type="http://schemas.microsoft.com/office/2006/relationships/legacyDiagramText" Target="legacyDiagramText4.bin"/><Relationship Id="rId4" Type="http://schemas.microsoft.com/office/2006/relationships/legacyDiagramText" Target="legacyDiagramText3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57EFDB8-241D-40EF-AD52-50EA4EA006FE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A0FBA3C-7AAF-4DD9-B573-BBFA007EFEB2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D57FF10-E212-4649-AEB7-5F9FD8D96B13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279EF44-C282-47D6-9BE7-E590D9B9F86D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352F7-F226-4E8F-8B1F-871848BEAC8C}" type="datetimeFigureOut">
              <a:rPr lang="ar-EG" smtClean="0"/>
              <a:pPr/>
              <a:t>28/06/1432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9ECF6-853D-4FAB-802A-42DF836650ED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D:\LADY%20BIRD\Overview%20of%20protein%20synthesis\replication\&#1591;&#1585;&#1610;&#1602;&#1577;%20&#1575;&#1604;&#1575;&#1604;&#1578;&#1601;&#1575;&#1601;%20&#1608;&#1578;&#1590;&#1575;&#1593;&#1601;%20DNA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9.xml"/><Relationship Id="rId7" Type="http://schemas.openxmlformats.org/officeDocument/2006/relationships/image" Target="../media/image3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diagramQuickStyle" Target="../diagrams/quickStyle12.xml"/><Relationship Id="rId3" Type="http://schemas.openxmlformats.org/officeDocument/2006/relationships/diagramData" Target="../diagrams/data11.xml"/><Relationship Id="rId7" Type="http://schemas.openxmlformats.org/officeDocument/2006/relationships/image" Target="../media/image38.png"/><Relationship Id="rId12" Type="http://schemas.openxmlformats.org/officeDocument/2006/relationships/diagramLayout" Target="../diagrams/layout1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Data" Target="../diagrams/data12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1.xml"/><Relationship Id="rId9" Type="http://schemas.openxmlformats.org/officeDocument/2006/relationships/hyperlink" Target="http://micro.magnet.fsu.edu/cells/plants/images/cellnucleus.jpg" TargetMode="External"/><Relationship Id="rId14" Type="http://schemas.openxmlformats.org/officeDocument/2006/relationships/diagramColors" Target="../diagrams/colors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6.xml"/><Relationship Id="rId7" Type="http://schemas.openxmlformats.org/officeDocument/2006/relationships/image" Target="../media/image43.png"/><Relationship Id="rId12" Type="http://schemas.openxmlformats.org/officeDocument/2006/relationships/diagramColors" Target="../diagrams/colors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QuickStyle" Target="../diagrams/quickStyle17.xml"/><Relationship Id="rId5" Type="http://schemas.openxmlformats.org/officeDocument/2006/relationships/diagramQuickStyle" Target="../diagrams/quickStyle16.xml"/><Relationship Id="rId10" Type="http://schemas.openxmlformats.org/officeDocument/2006/relationships/diagramLayout" Target="../diagrams/layout17.xml"/><Relationship Id="rId4" Type="http://schemas.openxmlformats.org/officeDocument/2006/relationships/diagramLayout" Target="../diagrams/layout16.xml"/><Relationship Id="rId9" Type="http://schemas.openxmlformats.org/officeDocument/2006/relationships/diagramData" Target="../diagrams/data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png"/><Relationship Id="rId3" Type="http://schemas.openxmlformats.org/officeDocument/2006/relationships/diagramData" Target="../diagrams/data6.xml"/><Relationship Id="rId7" Type="http://schemas.openxmlformats.org/officeDocument/2006/relationships/hyperlink" Target="http://micro.magnet.fsu.edu/cells/animalcell.html" TargetMode="External"/><Relationship Id="rId12" Type="http://schemas.openxmlformats.org/officeDocument/2006/relationships/image" Target="../media/image14.jpeg"/><Relationship Id="rId17" Type="http://schemas.openxmlformats.org/officeDocument/2006/relationships/diagramColors" Target="../diagrams/colors7.xml"/><Relationship Id="rId2" Type="http://schemas.openxmlformats.org/officeDocument/2006/relationships/image" Target="../media/image10.png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hyperlink" Target="http://esoriano.files.wordpress.com/2007/05/human_body.jpg" TargetMode="External"/><Relationship Id="rId5" Type="http://schemas.openxmlformats.org/officeDocument/2006/relationships/diagramQuickStyle" Target="../diagrams/quickStyle6.xml"/><Relationship Id="rId15" Type="http://schemas.openxmlformats.org/officeDocument/2006/relationships/diagramLayout" Target="../diagrams/layout7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6.xml"/><Relationship Id="rId9" Type="http://schemas.openxmlformats.org/officeDocument/2006/relationships/hyperlink" Target="http://micro.magnet.fsu.edu/cells/plants/images/cellnucleus.jpg" TargetMode="External"/><Relationship Id="rId14" Type="http://schemas.openxmlformats.org/officeDocument/2006/relationships/diagramData" Target="../diagrams/data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7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4.xml"/><Relationship Id="rId4" Type="http://schemas.openxmlformats.org/officeDocument/2006/relationships/slide" Target="slide7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l754_TtJ_M" TargetMode="External"/><Relationship Id="rId2" Type="http://schemas.openxmlformats.org/officeDocument/2006/relationships/hyperlink" Target="http://www.youtube.com/watch?v=NJxobgkPEAo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25D9%8A%D8%A8%D9%8A%D8%AF%D9%8A%D8%A7&amp;hl=ar&amp;client=firefox-a&amp;hs=wT7&amp;rls=org.mozilla:en-US:official&amp;prmd=ivns" TargetMode="External"/><Relationship Id="rId4" Type="http://schemas.openxmlformats.org/officeDocument/2006/relationships/hyperlink" Target="http://www.youtube.com/watch?v=AF2wwMReTf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openxmlformats.org/officeDocument/2006/relationships/image" Target="../media/image18.gi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00090"/>
            <a:ext cx="9144000" cy="5500726"/>
          </a:xfrm>
        </p:spPr>
        <p:txBody>
          <a:bodyPr>
            <a:normAutofit/>
            <a:scene3d>
              <a:camera prst="isometricOffAxis1Righ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6600" b="1" cap="all" dirty="0" smtClean="0">
                <a:ln w="0"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Overview of protein synthesis</a:t>
            </a:r>
            <a:endParaRPr lang="ar-EG" sz="6600" b="1" cap="all" dirty="0">
              <a:ln w="0">
                <a:solidFill>
                  <a:schemeClr val="bg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03674"/>
            <a:ext cx="453040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" pitchFamily="18" charset="0"/>
              </a:rPr>
              <a:t>By: MONA  ALI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" pitchFamily="18" charset="0"/>
              </a:rPr>
              <a:t>Department of Entomology</a:t>
            </a:r>
            <a:b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" pitchFamily="18" charset="0"/>
              </a:rPr>
            </a:b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" pitchFamily="18" charset="0"/>
              </a:rPr>
              <a:t>Faculty of Agriculture</a:t>
            </a:r>
            <a:b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" pitchFamily="18" charset="0"/>
              </a:rPr>
            </a:b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" pitchFamily="18" charset="0"/>
              </a:rPr>
              <a:t>Alexandria University</a:t>
            </a:r>
          </a:p>
          <a:p>
            <a:pPr algn="ctr"/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32" y="4286256"/>
            <a:ext cx="6786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27 March 2011- Protein synthesis – Mona Ali</a:t>
            </a:r>
          </a:p>
          <a:p>
            <a:pPr algn="l"/>
            <a:endParaRPr lang="en-US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grpSp>
        <p:nvGrpSpPr>
          <p:cNvPr id="8" name="Group 7"/>
          <p:cNvGrpSpPr/>
          <p:nvPr/>
        </p:nvGrpSpPr>
        <p:grpSpPr>
          <a:xfrm>
            <a:off x="2000232" y="1000108"/>
            <a:ext cx="5214974" cy="5134736"/>
            <a:chOff x="2000232" y="1000108"/>
            <a:chExt cx="5214974" cy="5134736"/>
          </a:xfrm>
        </p:grpSpPr>
        <p:grpSp>
          <p:nvGrpSpPr>
            <p:cNvPr id="7" name="Group 6"/>
            <p:cNvGrpSpPr/>
            <p:nvPr/>
          </p:nvGrpSpPr>
          <p:grpSpPr>
            <a:xfrm>
              <a:off x="2000232" y="1000108"/>
              <a:ext cx="5214974" cy="5134736"/>
              <a:chOff x="1857356" y="857232"/>
              <a:chExt cx="5214974" cy="5134736"/>
            </a:xfrm>
          </p:grpSpPr>
          <p:pic>
            <p:nvPicPr>
              <p:cNvPr id="6" name="Picture 5" descr="م.jpe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57356" y="857232"/>
                <a:ext cx="5214974" cy="513473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sp>
            <p:nvSpPr>
              <p:cNvPr id="4" name="Rectangle 3"/>
              <p:cNvSpPr/>
              <p:nvPr/>
            </p:nvSpPr>
            <p:spPr>
              <a:xfrm rot="21431439">
                <a:off x="2035934" y="3469371"/>
                <a:ext cx="4600969" cy="15696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ar-EG" sz="4800" cap="none" spc="0" dirty="0" smtClean="0">
                    <a:ln w="50800"/>
                    <a:effectLst/>
                    <a:latin typeface="Giddyup Std" pitchFamily="50" charset="0"/>
                  </a:rPr>
                  <a:t>               </a:t>
                </a:r>
                <a:r>
                  <a:rPr lang="en-US" sz="4800" cap="none" spc="0" dirty="0" smtClean="0">
                    <a:ln w="50800"/>
                    <a:effectLst/>
                    <a:latin typeface="Giddyup Std" pitchFamily="50" charset="0"/>
                  </a:rPr>
                  <a:t>Prof. Dr. :</a:t>
                </a:r>
              </a:p>
              <a:p>
                <a:pPr algn="ctr"/>
                <a:r>
                  <a:rPr lang="en-US" sz="4800" cap="none" spc="0" dirty="0" smtClean="0">
                    <a:ln w="50800"/>
                    <a:effectLst/>
                    <a:latin typeface="Giddyup Std" pitchFamily="50" charset="0"/>
                  </a:rPr>
                  <a:t>Gadelhak gaber  </a:t>
                </a:r>
                <a:r>
                  <a:rPr lang="ar-SA" sz="4800" cap="none" spc="0" dirty="0" smtClean="0">
                    <a:ln w="50800"/>
                    <a:effectLst/>
                    <a:latin typeface="Giddyup Std" pitchFamily="50" charset="0"/>
                  </a:rPr>
                  <a:t>    </a:t>
                </a:r>
                <a:endParaRPr lang="en-US" sz="4800" cap="none" spc="0" dirty="0">
                  <a:ln w="50800"/>
                  <a:effectLst/>
                  <a:latin typeface="Giddyup Std" pitchFamily="50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 rot="21338504">
              <a:off x="2737454" y="2157082"/>
              <a:ext cx="41629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spc="200" dirty="0" smtClean="0">
                  <a:ln w="29210">
                    <a:solidFill>
                      <a:schemeClr val="accent3">
                        <a:tint val="10000"/>
                      </a:schemeClr>
                    </a:solidFill>
                  </a:ln>
                  <a:solidFill>
                    <a:schemeClr val="accent3">
                      <a:satMod val="200000"/>
                      <a:alpha val="50000"/>
                    </a:schemeClr>
                  </a:solidFill>
                  <a:effectLst>
                    <a:innerShdw blurRad="50800" dist="50800" dir="8100000">
                      <a:srgbClr val="7D7D7D">
                        <a:alpha val="73000"/>
                      </a:srgbClr>
                    </a:innerShdw>
                  </a:effectLst>
                </a:rPr>
                <a:t>THANKS TO</a:t>
              </a:r>
              <a:endParaRPr lang="en-US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endParaRP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Movie 3">
            <a:hlinkClick r:id="rId3" action="ppaction://hlinkfile" highlightClick="1"/>
          </p:cNvPr>
          <p:cNvSpPr/>
          <p:nvPr/>
        </p:nvSpPr>
        <p:spPr>
          <a:xfrm>
            <a:off x="3571868" y="6143644"/>
            <a:ext cx="785818" cy="50006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857288" y="142852"/>
          <a:ext cx="7472386" cy="86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1214414" y="1214422"/>
            <a:ext cx="7500990" cy="5381629"/>
            <a:chOff x="1214414" y="1214422"/>
            <a:chExt cx="7500990" cy="5381629"/>
          </a:xfrm>
        </p:grpSpPr>
        <p:grpSp>
          <p:nvGrpSpPr>
            <p:cNvPr id="21" name="Group 20"/>
            <p:cNvGrpSpPr/>
            <p:nvPr/>
          </p:nvGrpSpPr>
          <p:grpSpPr>
            <a:xfrm>
              <a:off x="1214414" y="1785926"/>
              <a:ext cx="2752725" cy="4810125"/>
              <a:chOff x="1357290" y="1714488"/>
              <a:chExt cx="2752725" cy="4810125"/>
            </a:xfrm>
          </p:grpSpPr>
          <p:pic>
            <p:nvPicPr>
              <p:cNvPr id="11" name="Picture 10" descr="dnarep.gi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28590" y="2743188"/>
                <a:ext cx="4810125" cy="27527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1357290" y="2143116"/>
                <a:ext cx="2643206" cy="3714776"/>
                <a:chOff x="1357290" y="2143116"/>
                <a:chExt cx="2643206" cy="3714776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 rot="5400000">
                  <a:off x="72200" y="3928272"/>
                  <a:ext cx="2857520" cy="1588"/>
                </a:xfrm>
                <a:prstGeom prst="straightConnector1">
                  <a:avLst/>
                </a:prstGeom>
                <a:ln w="76200">
                  <a:solidFill>
                    <a:srgbClr val="0F14C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rot="5400000">
                  <a:off x="2429654" y="4071148"/>
                  <a:ext cx="2857520" cy="1588"/>
                </a:xfrm>
                <a:prstGeom prst="straightConnector1">
                  <a:avLst/>
                </a:prstGeom>
                <a:ln w="76200">
                  <a:solidFill>
                    <a:srgbClr val="0F14CF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Oval 15"/>
                <p:cNvSpPr/>
                <p:nvPr/>
              </p:nvSpPr>
              <p:spPr>
                <a:xfrm>
                  <a:off x="3714744" y="2214554"/>
                  <a:ext cx="285752" cy="3571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r>
                    <a:rPr lang="en-US" b="1" dirty="0" smtClean="0">
                      <a:solidFill>
                        <a:srgbClr val="0F14CF"/>
                      </a:solidFill>
                    </a:rPr>
                    <a:t>3</a:t>
                  </a:r>
                  <a:endParaRPr lang="ar-EG" b="1" dirty="0" smtClean="0">
                    <a:solidFill>
                      <a:srgbClr val="0F14CF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1357290" y="5357826"/>
                  <a:ext cx="285752" cy="3571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r>
                    <a:rPr lang="en-US" b="1" dirty="0" smtClean="0">
                      <a:solidFill>
                        <a:srgbClr val="0F14CF"/>
                      </a:solidFill>
                    </a:rPr>
                    <a:t>3</a:t>
                  </a:r>
                  <a:endParaRPr lang="ar-EG" b="1" dirty="0" smtClean="0">
                    <a:solidFill>
                      <a:srgbClr val="0F14CF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714744" y="5500702"/>
                  <a:ext cx="285752" cy="3571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r>
                    <a:rPr lang="en-US" b="1" dirty="0" smtClean="0">
                      <a:solidFill>
                        <a:srgbClr val="0F14CF"/>
                      </a:solidFill>
                    </a:rPr>
                    <a:t>5</a:t>
                  </a:r>
                  <a:endParaRPr lang="ar-EG" b="1" dirty="0" smtClean="0">
                    <a:solidFill>
                      <a:srgbClr val="0F14CF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357290" y="2143116"/>
                  <a:ext cx="285752" cy="3571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/>
                  <a:r>
                    <a:rPr lang="en-US" b="1" dirty="0" smtClean="0">
                      <a:solidFill>
                        <a:srgbClr val="0F14CF"/>
                      </a:solidFill>
                    </a:rPr>
                    <a:t>5</a:t>
                  </a:r>
                  <a:endParaRPr lang="ar-EG" b="1" dirty="0">
                    <a:solidFill>
                      <a:srgbClr val="0F14CF"/>
                    </a:solidFill>
                  </a:endParaRPr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3857620" y="1214422"/>
              <a:ext cx="4857784" cy="2979487"/>
              <a:chOff x="3380017" y="381000"/>
              <a:chExt cx="5325835" cy="3428999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4267202" y="381000"/>
                <a:ext cx="4438650" cy="3428999"/>
                <a:chOff x="2436" y="384"/>
                <a:chExt cx="2796" cy="2160"/>
              </a:xfrm>
            </p:grpSpPr>
            <p:pic>
              <p:nvPicPr>
                <p:cNvPr id="7" name="Picture 6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436" y="384"/>
                  <a:ext cx="2796" cy="216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8" name="Oval 8"/>
                <p:cNvSpPr>
                  <a:spLocks noChangeArrowheads="1"/>
                </p:cNvSpPr>
                <p:nvPr/>
              </p:nvSpPr>
              <p:spPr bwMode="auto">
                <a:xfrm>
                  <a:off x="2685" y="1536"/>
                  <a:ext cx="768" cy="920"/>
                </a:xfrm>
                <a:prstGeom prst="ellipse">
                  <a:avLst/>
                </a:prstGeom>
                <a:noFill/>
                <a:ln w="285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ar-EG"/>
                </a:p>
              </p:txBody>
            </p:sp>
            <p:sp>
              <p:nvSpPr>
                <p:cNvPr id="9" name="Rectangle 14"/>
                <p:cNvSpPr>
                  <a:spLocks noChangeArrowheads="1"/>
                </p:cNvSpPr>
                <p:nvPr/>
              </p:nvSpPr>
              <p:spPr bwMode="auto">
                <a:xfrm>
                  <a:off x="2448" y="2400"/>
                  <a:ext cx="432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ar-EG"/>
                </a:p>
              </p:txBody>
            </p:sp>
          </p:grp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3380017" y="2436394"/>
                <a:ext cx="1566422" cy="1130968"/>
              </a:xfrm>
              <a:custGeom>
                <a:avLst/>
                <a:gdLst/>
                <a:ahLst/>
                <a:cxnLst>
                  <a:cxn ang="0">
                    <a:pos x="912" y="232"/>
                  </a:cxn>
                  <a:cxn ang="0">
                    <a:pos x="288" y="136"/>
                  </a:cxn>
                  <a:cxn ang="0">
                    <a:pos x="0" y="1048"/>
                  </a:cxn>
                </a:cxnLst>
                <a:rect l="0" t="0" r="r" b="b"/>
                <a:pathLst>
                  <a:path w="912" h="1048">
                    <a:moveTo>
                      <a:pt x="912" y="232"/>
                    </a:moveTo>
                    <a:cubicBezTo>
                      <a:pt x="676" y="116"/>
                      <a:pt x="440" y="0"/>
                      <a:pt x="288" y="136"/>
                    </a:cubicBezTo>
                    <a:cubicBezTo>
                      <a:pt x="136" y="272"/>
                      <a:pt x="68" y="660"/>
                      <a:pt x="0" y="1048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ar-EG"/>
              </a:p>
            </p:txBody>
          </p:sp>
        </p:grpSp>
      </p:grp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428596" y="101582"/>
            <a:ext cx="8001056" cy="68421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0488" tIns="44450" rIns="90488" bIns="44450" rtlCol="1" anchor="ctr">
            <a:noAutofit/>
          </a:bodyPr>
          <a:lstStyle/>
          <a:p>
            <a:pPr rtl="0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Simplified Arabic" pitchFamily="2" charset="-78"/>
              </a:rPr>
              <a:t>The double strand of DNA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838200" y="57785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EG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990600" y="210185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 rtl="0" eaLnBrk="0" hangingPunct="0">
              <a:spcBef>
                <a:spcPct val="2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300" y="882650"/>
            <a:ext cx="2933700" cy="5854700"/>
            <a:chOff x="152" y="624"/>
            <a:chExt cx="1848" cy="3688"/>
          </a:xfrm>
        </p:grpSpPr>
        <p:sp>
          <p:nvSpPr>
            <p:cNvPr id="43014" name="Line 6"/>
            <p:cNvSpPr>
              <a:spLocks noChangeShapeType="1"/>
            </p:cNvSpPr>
            <p:nvPr/>
          </p:nvSpPr>
          <p:spPr bwMode="auto">
            <a:xfrm flipV="1">
              <a:off x="1536" y="2000"/>
              <a:ext cx="416" cy="25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15" name="Line 7"/>
            <p:cNvSpPr>
              <a:spLocks noChangeShapeType="1"/>
            </p:cNvSpPr>
            <p:nvPr/>
          </p:nvSpPr>
          <p:spPr bwMode="auto">
            <a:xfrm flipV="1">
              <a:off x="1536" y="3344"/>
              <a:ext cx="464" cy="25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16" name="Oval 8"/>
            <p:cNvSpPr>
              <a:spLocks noChangeArrowheads="1"/>
            </p:cNvSpPr>
            <p:nvPr/>
          </p:nvSpPr>
          <p:spPr bwMode="auto">
            <a:xfrm>
              <a:off x="200" y="2600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17" name="Oval 9"/>
            <p:cNvSpPr>
              <a:spLocks noChangeArrowheads="1"/>
            </p:cNvSpPr>
            <p:nvPr/>
          </p:nvSpPr>
          <p:spPr bwMode="auto">
            <a:xfrm>
              <a:off x="152" y="3752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18" name="Oval 10"/>
            <p:cNvSpPr>
              <a:spLocks noChangeArrowheads="1"/>
            </p:cNvSpPr>
            <p:nvPr/>
          </p:nvSpPr>
          <p:spPr bwMode="auto">
            <a:xfrm>
              <a:off x="200" y="1400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>
              <a:off x="624" y="1824"/>
              <a:ext cx="368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20" name="Line 12"/>
            <p:cNvSpPr>
              <a:spLocks noChangeShapeType="1"/>
            </p:cNvSpPr>
            <p:nvPr/>
          </p:nvSpPr>
          <p:spPr bwMode="auto">
            <a:xfrm flipH="1" flipV="1">
              <a:off x="992" y="2000"/>
              <a:ext cx="8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 flipH="1" flipV="1">
              <a:off x="992" y="3296"/>
              <a:ext cx="80" cy="3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 flipH="1" flipV="1">
              <a:off x="656" y="3056"/>
              <a:ext cx="304" cy="25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23" name="Line 15"/>
            <p:cNvSpPr>
              <a:spLocks noChangeShapeType="1"/>
            </p:cNvSpPr>
            <p:nvPr/>
          </p:nvSpPr>
          <p:spPr bwMode="auto">
            <a:xfrm flipV="1">
              <a:off x="688" y="2528"/>
              <a:ext cx="496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24" name="Line 16"/>
            <p:cNvSpPr>
              <a:spLocks noChangeShapeType="1"/>
            </p:cNvSpPr>
            <p:nvPr/>
          </p:nvSpPr>
          <p:spPr bwMode="auto">
            <a:xfrm flipV="1">
              <a:off x="624" y="3872"/>
              <a:ext cx="560" cy="2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25" name="Line 17"/>
            <p:cNvSpPr>
              <a:spLocks noChangeShapeType="1"/>
            </p:cNvSpPr>
            <p:nvPr/>
          </p:nvSpPr>
          <p:spPr bwMode="auto">
            <a:xfrm>
              <a:off x="592" y="4240"/>
              <a:ext cx="208" cy="6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26" name="Rectangle 18"/>
            <p:cNvSpPr>
              <a:spLocks noChangeArrowheads="1"/>
            </p:cNvSpPr>
            <p:nvPr/>
          </p:nvSpPr>
          <p:spPr bwMode="auto">
            <a:xfrm>
              <a:off x="327" y="2698"/>
              <a:ext cx="25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43027" name="Rectangle 19"/>
            <p:cNvSpPr>
              <a:spLocks noChangeArrowheads="1"/>
            </p:cNvSpPr>
            <p:nvPr/>
          </p:nvSpPr>
          <p:spPr bwMode="auto">
            <a:xfrm>
              <a:off x="327" y="1498"/>
              <a:ext cx="25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43028" name="Rectangle 20"/>
            <p:cNvSpPr>
              <a:spLocks noChangeArrowheads="1"/>
            </p:cNvSpPr>
            <p:nvPr/>
          </p:nvSpPr>
          <p:spPr bwMode="auto">
            <a:xfrm>
              <a:off x="279" y="3850"/>
              <a:ext cx="25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43029" name="Line 21"/>
            <p:cNvSpPr>
              <a:spLocks noChangeShapeType="1"/>
            </p:cNvSpPr>
            <p:nvPr/>
          </p:nvSpPr>
          <p:spPr bwMode="auto">
            <a:xfrm flipV="1">
              <a:off x="688" y="1328"/>
              <a:ext cx="496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30" name="Rectangle 22"/>
            <p:cNvSpPr>
              <a:spLocks noChangeArrowheads="1"/>
            </p:cNvSpPr>
            <p:nvPr/>
          </p:nvSpPr>
          <p:spPr bwMode="auto">
            <a:xfrm>
              <a:off x="1248" y="672"/>
              <a:ext cx="22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3031" name="Rectangle 23"/>
            <p:cNvSpPr>
              <a:spLocks noChangeArrowheads="1"/>
            </p:cNvSpPr>
            <p:nvPr/>
          </p:nvSpPr>
          <p:spPr bwMode="auto">
            <a:xfrm>
              <a:off x="1248" y="1872"/>
              <a:ext cx="22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3032" name="Rectangle 24"/>
            <p:cNvSpPr>
              <a:spLocks noChangeArrowheads="1"/>
            </p:cNvSpPr>
            <p:nvPr/>
          </p:nvSpPr>
          <p:spPr bwMode="auto">
            <a:xfrm>
              <a:off x="1248" y="3216"/>
              <a:ext cx="22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3033" name="Rectangle 25"/>
            <p:cNvSpPr>
              <a:spLocks noChangeArrowheads="1"/>
            </p:cNvSpPr>
            <p:nvPr/>
          </p:nvSpPr>
          <p:spPr bwMode="auto">
            <a:xfrm>
              <a:off x="1527" y="201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43034" name="Rectangle 26"/>
            <p:cNvSpPr>
              <a:spLocks noChangeArrowheads="1"/>
            </p:cNvSpPr>
            <p:nvPr/>
          </p:nvSpPr>
          <p:spPr bwMode="auto">
            <a:xfrm>
              <a:off x="1575" y="249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3035" name="Rectangle 27"/>
            <p:cNvSpPr>
              <a:spLocks noChangeArrowheads="1"/>
            </p:cNvSpPr>
            <p:nvPr/>
          </p:nvSpPr>
          <p:spPr bwMode="auto">
            <a:xfrm>
              <a:off x="1095" y="25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3036" name="Rectangle 28"/>
            <p:cNvSpPr>
              <a:spLocks noChangeArrowheads="1"/>
            </p:cNvSpPr>
            <p:nvPr/>
          </p:nvSpPr>
          <p:spPr bwMode="auto">
            <a:xfrm>
              <a:off x="903" y="225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3037" name="Rectangle 29"/>
            <p:cNvSpPr>
              <a:spLocks noChangeArrowheads="1"/>
            </p:cNvSpPr>
            <p:nvPr/>
          </p:nvSpPr>
          <p:spPr bwMode="auto">
            <a:xfrm>
              <a:off x="903" y="1824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3038" name="Rectangle 30"/>
            <p:cNvSpPr>
              <a:spLocks noChangeArrowheads="1"/>
            </p:cNvSpPr>
            <p:nvPr/>
          </p:nvSpPr>
          <p:spPr bwMode="auto">
            <a:xfrm>
              <a:off x="951" y="3120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3039" name="Rectangle 31"/>
            <p:cNvSpPr>
              <a:spLocks noChangeArrowheads="1"/>
            </p:cNvSpPr>
            <p:nvPr/>
          </p:nvSpPr>
          <p:spPr bwMode="auto">
            <a:xfrm>
              <a:off x="1095" y="393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3040" name="Rectangle 32"/>
            <p:cNvSpPr>
              <a:spLocks noChangeArrowheads="1"/>
            </p:cNvSpPr>
            <p:nvPr/>
          </p:nvSpPr>
          <p:spPr bwMode="auto">
            <a:xfrm>
              <a:off x="1047" y="13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3041" name="Line 33"/>
            <p:cNvSpPr>
              <a:spLocks noChangeShapeType="1"/>
            </p:cNvSpPr>
            <p:nvPr/>
          </p:nvSpPr>
          <p:spPr bwMode="auto">
            <a:xfrm flipH="1" flipV="1">
              <a:off x="992" y="800"/>
              <a:ext cx="8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42" name="Line 34"/>
            <p:cNvSpPr>
              <a:spLocks noChangeShapeType="1"/>
            </p:cNvSpPr>
            <p:nvPr/>
          </p:nvSpPr>
          <p:spPr bwMode="auto">
            <a:xfrm>
              <a:off x="688" y="640"/>
              <a:ext cx="304" cy="16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43" name="Rectangle 35"/>
            <p:cNvSpPr>
              <a:spLocks noChangeArrowheads="1"/>
            </p:cNvSpPr>
            <p:nvPr/>
          </p:nvSpPr>
          <p:spPr bwMode="auto">
            <a:xfrm>
              <a:off x="951" y="624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3044" name="AutoShape 36"/>
            <p:cNvSpPr>
              <a:spLocks noChangeArrowheads="1"/>
            </p:cNvSpPr>
            <p:nvPr/>
          </p:nvSpPr>
          <p:spPr bwMode="auto">
            <a:xfrm>
              <a:off x="1056" y="3408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45" name="AutoShape 37"/>
            <p:cNvSpPr>
              <a:spLocks noChangeArrowheads="1"/>
            </p:cNvSpPr>
            <p:nvPr/>
          </p:nvSpPr>
          <p:spPr bwMode="auto">
            <a:xfrm>
              <a:off x="1056" y="2064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46" name="AutoShape 38"/>
            <p:cNvSpPr>
              <a:spLocks noChangeArrowheads="1"/>
            </p:cNvSpPr>
            <p:nvPr/>
          </p:nvSpPr>
          <p:spPr bwMode="auto">
            <a:xfrm>
              <a:off x="1056" y="864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5867400" y="933450"/>
            <a:ext cx="2959100" cy="5791200"/>
            <a:chOff x="3696" y="656"/>
            <a:chExt cx="1864" cy="3648"/>
          </a:xfrm>
        </p:grpSpPr>
        <p:sp>
          <p:nvSpPr>
            <p:cNvPr id="43048" name="Line 40"/>
            <p:cNvSpPr>
              <a:spLocks noChangeShapeType="1"/>
            </p:cNvSpPr>
            <p:nvPr/>
          </p:nvSpPr>
          <p:spPr bwMode="auto">
            <a:xfrm>
              <a:off x="3696" y="2256"/>
              <a:ext cx="528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49" name="Line 41"/>
            <p:cNvSpPr>
              <a:spLocks noChangeShapeType="1"/>
            </p:cNvSpPr>
            <p:nvPr/>
          </p:nvSpPr>
          <p:spPr bwMode="auto">
            <a:xfrm>
              <a:off x="3696" y="3072"/>
              <a:ext cx="480" cy="38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0" name="Oval 42"/>
            <p:cNvSpPr>
              <a:spLocks noChangeArrowheads="1"/>
            </p:cNvSpPr>
            <p:nvPr/>
          </p:nvSpPr>
          <p:spPr bwMode="auto">
            <a:xfrm>
              <a:off x="5000" y="3704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1" name="Oval 43"/>
            <p:cNvSpPr>
              <a:spLocks noChangeArrowheads="1"/>
            </p:cNvSpPr>
            <p:nvPr/>
          </p:nvSpPr>
          <p:spPr bwMode="auto">
            <a:xfrm>
              <a:off x="5048" y="2696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2" name="Oval 44"/>
            <p:cNvSpPr>
              <a:spLocks noChangeArrowheads="1"/>
            </p:cNvSpPr>
            <p:nvPr/>
          </p:nvSpPr>
          <p:spPr bwMode="auto">
            <a:xfrm>
              <a:off x="4952" y="1400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3" name="Line 45"/>
            <p:cNvSpPr>
              <a:spLocks noChangeShapeType="1"/>
            </p:cNvSpPr>
            <p:nvPr/>
          </p:nvSpPr>
          <p:spPr bwMode="auto">
            <a:xfrm>
              <a:off x="4704" y="3424"/>
              <a:ext cx="48" cy="27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4" name="Line 46"/>
            <p:cNvSpPr>
              <a:spLocks noChangeShapeType="1"/>
            </p:cNvSpPr>
            <p:nvPr/>
          </p:nvSpPr>
          <p:spPr bwMode="auto">
            <a:xfrm>
              <a:off x="4752" y="2464"/>
              <a:ext cx="0" cy="3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5" name="Line 47"/>
            <p:cNvSpPr>
              <a:spLocks noChangeShapeType="1"/>
            </p:cNvSpPr>
            <p:nvPr/>
          </p:nvSpPr>
          <p:spPr bwMode="auto">
            <a:xfrm>
              <a:off x="4704" y="3696"/>
              <a:ext cx="320" cy="12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6" name="Line 48"/>
            <p:cNvSpPr>
              <a:spLocks noChangeShapeType="1"/>
            </p:cNvSpPr>
            <p:nvPr/>
          </p:nvSpPr>
          <p:spPr bwMode="auto">
            <a:xfrm>
              <a:off x="4752" y="2784"/>
              <a:ext cx="336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7" name="Line 49"/>
            <p:cNvSpPr>
              <a:spLocks noChangeShapeType="1"/>
            </p:cNvSpPr>
            <p:nvPr/>
          </p:nvSpPr>
          <p:spPr bwMode="auto">
            <a:xfrm flipV="1">
              <a:off x="4624" y="1904"/>
              <a:ext cx="40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8" name="Line 50"/>
            <p:cNvSpPr>
              <a:spLocks noChangeShapeType="1"/>
            </p:cNvSpPr>
            <p:nvPr/>
          </p:nvSpPr>
          <p:spPr bwMode="auto">
            <a:xfrm flipV="1">
              <a:off x="4576" y="3008"/>
              <a:ext cx="448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59" name="Line 51"/>
            <p:cNvSpPr>
              <a:spLocks noChangeShapeType="1"/>
            </p:cNvSpPr>
            <p:nvPr/>
          </p:nvSpPr>
          <p:spPr bwMode="auto">
            <a:xfrm flipH="1">
              <a:off x="4640" y="4096"/>
              <a:ext cx="368" cy="2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60" name="Rectangle 52"/>
            <p:cNvSpPr>
              <a:spLocks noChangeArrowheads="1"/>
            </p:cNvSpPr>
            <p:nvPr/>
          </p:nvSpPr>
          <p:spPr bwMode="auto">
            <a:xfrm>
              <a:off x="5079" y="1498"/>
              <a:ext cx="25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43061" name="Rectangle 53"/>
            <p:cNvSpPr>
              <a:spLocks noChangeArrowheads="1"/>
            </p:cNvSpPr>
            <p:nvPr/>
          </p:nvSpPr>
          <p:spPr bwMode="auto">
            <a:xfrm>
              <a:off x="5175" y="2794"/>
              <a:ext cx="25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43062" name="Rectangle 54"/>
            <p:cNvSpPr>
              <a:spLocks noChangeArrowheads="1"/>
            </p:cNvSpPr>
            <p:nvPr/>
          </p:nvSpPr>
          <p:spPr bwMode="auto">
            <a:xfrm>
              <a:off x="5127" y="3802"/>
              <a:ext cx="25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43063" name="Line 55"/>
            <p:cNvSpPr>
              <a:spLocks noChangeShapeType="1"/>
            </p:cNvSpPr>
            <p:nvPr/>
          </p:nvSpPr>
          <p:spPr bwMode="auto">
            <a:xfrm flipH="1" flipV="1">
              <a:off x="4640" y="1520"/>
              <a:ext cx="320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64" name="Line 56"/>
            <p:cNvSpPr>
              <a:spLocks noChangeShapeType="1"/>
            </p:cNvSpPr>
            <p:nvPr/>
          </p:nvSpPr>
          <p:spPr bwMode="auto">
            <a:xfrm>
              <a:off x="4656" y="121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65" name="Rectangle 57"/>
            <p:cNvSpPr>
              <a:spLocks noChangeArrowheads="1"/>
            </p:cNvSpPr>
            <p:nvPr/>
          </p:nvSpPr>
          <p:spPr bwMode="auto">
            <a:xfrm>
              <a:off x="4368" y="3648"/>
              <a:ext cx="22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3066" name="Rectangle 58"/>
            <p:cNvSpPr>
              <a:spLocks noChangeArrowheads="1"/>
            </p:cNvSpPr>
            <p:nvPr/>
          </p:nvSpPr>
          <p:spPr bwMode="auto">
            <a:xfrm>
              <a:off x="4416" y="2688"/>
              <a:ext cx="22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3067" name="Rectangle 59"/>
            <p:cNvSpPr>
              <a:spLocks noChangeArrowheads="1"/>
            </p:cNvSpPr>
            <p:nvPr/>
          </p:nvSpPr>
          <p:spPr bwMode="auto">
            <a:xfrm>
              <a:off x="4320" y="1440"/>
              <a:ext cx="22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3068" name="Rectangle 60"/>
            <p:cNvSpPr>
              <a:spLocks noChangeArrowheads="1"/>
            </p:cNvSpPr>
            <p:nvPr/>
          </p:nvSpPr>
          <p:spPr bwMode="auto">
            <a:xfrm>
              <a:off x="4023" y="249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43069" name="Rectangle 61"/>
            <p:cNvSpPr>
              <a:spLocks noChangeArrowheads="1"/>
            </p:cNvSpPr>
            <p:nvPr/>
          </p:nvSpPr>
          <p:spPr bwMode="auto">
            <a:xfrm>
              <a:off x="4071" y="2064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3070" name="Rectangle 62"/>
            <p:cNvSpPr>
              <a:spLocks noChangeArrowheads="1"/>
            </p:cNvSpPr>
            <p:nvPr/>
          </p:nvSpPr>
          <p:spPr bwMode="auto">
            <a:xfrm>
              <a:off x="4503" y="201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3071" name="Rectangle 63"/>
            <p:cNvSpPr>
              <a:spLocks noChangeArrowheads="1"/>
            </p:cNvSpPr>
            <p:nvPr/>
          </p:nvSpPr>
          <p:spPr bwMode="auto">
            <a:xfrm>
              <a:off x="4743" y="2304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3072" name="Rectangle 64"/>
            <p:cNvSpPr>
              <a:spLocks noChangeArrowheads="1"/>
            </p:cNvSpPr>
            <p:nvPr/>
          </p:nvSpPr>
          <p:spPr bwMode="auto">
            <a:xfrm>
              <a:off x="4743" y="2640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3073" name="Rectangle 65"/>
            <p:cNvSpPr>
              <a:spLocks noChangeArrowheads="1"/>
            </p:cNvSpPr>
            <p:nvPr/>
          </p:nvSpPr>
          <p:spPr bwMode="auto">
            <a:xfrm>
              <a:off x="4647" y="3744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3074" name="Rectangle 66"/>
            <p:cNvSpPr>
              <a:spLocks noChangeArrowheads="1"/>
            </p:cNvSpPr>
            <p:nvPr/>
          </p:nvSpPr>
          <p:spPr bwMode="auto">
            <a:xfrm>
              <a:off x="4503" y="297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3075" name="Rectangle 67"/>
            <p:cNvSpPr>
              <a:spLocks noChangeArrowheads="1"/>
            </p:cNvSpPr>
            <p:nvPr/>
          </p:nvSpPr>
          <p:spPr bwMode="auto">
            <a:xfrm>
              <a:off x="4551" y="1536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3076" name="Line 68"/>
            <p:cNvSpPr>
              <a:spLocks noChangeShapeType="1"/>
            </p:cNvSpPr>
            <p:nvPr/>
          </p:nvSpPr>
          <p:spPr bwMode="auto">
            <a:xfrm flipV="1">
              <a:off x="4528" y="656"/>
              <a:ext cx="40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77" name="Rectangle 69"/>
            <p:cNvSpPr>
              <a:spLocks noChangeArrowheads="1"/>
            </p:cNvSpPr>
            <p:nvPr/>
          </p:nvSpPr>
          <p:spPr bwMode="auto">
            <a:xfrm>
              <a:off x="4407" y="720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1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3078" name="AutoShape 70"/>
            <p:cNvSpPr>
              <a:spLocks noChangeArrowheads="1"/>
            </p:cNvSpPr>
            <p:nvPr/>
          </p:nvSpPr>
          <p:spPr bwMode="auto">
            <a:xfrm rot="10712635">
              <a:off x="4176" y="3168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79" name="AutoShape 71"/>
            <p:cNvSpPr>
              <a:spLocks noChangeArrowheads="1"/>
            </p:cNvSpPr>
            <p:nvPr/>
          </p:nvSpPr>
          <p:spPr bwMode="auto">
            <a:xfrm rot="10712635">
              <a:off x="4224" y="2208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80" name="AutoShape 72"/>
            <p:cNvSpPr>
              <a:spLocks noChangeArrowheads="1"/>
            </p:cNvSpPr>
            <p:nvPr/>
          </p:nvSpPr>
          <p:spPr bwMode="auto">
            <a:xfrm rot="10712635">
              <a:off x="4128" y="960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3048000" y="2330450"/>
            <a:ext cx="3022600" cy="1219200"/>
            <a:chOff x="1920" y="1536"/>
            <a:chExt cx="1904" cy="768"/>
          </a:xfrm>
        </p:grpSpPr>
        <p:sp>
          <p:nvSpPr>
            <p:cNvPr id="43082" name="AutoShape 74"/>
            <p:cNvSpPr>
              <a:spLocks noChangeArrowheads="1"/>
            </p:cNvSpPr>
            <p:nvPr/>
          </p:nvSpPr>
          <p:spPr bwMode="auto">
            <a:xfrm>
              <a:off x="2320" y="1792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rgbClr val="9234DB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83" name="AutoShape 75"/>
            <p:cNvSpPr>
              <a:spLocks noChangeArrowheads="1"/>
            </p:cNvSpPr>
            <p:nvPr/>
          </p:nvSpPr>
          <p:spPr bwMode="auto">
            <a:xfrm>
              <a:off x="3280" y="1792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chemeClr val="accent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84" name="Line 76"/>
            <p:cNvSpPr>
              <a:spLocks noChangeShapeType="1"/>
            </p:cNvSpPr>
            <p:nvPr/>
          </p:nvSpPr>
          <p:spPr bwMode="auto">
            <a:xfrm>
              <a:off x="2752" y="1776"/>
              <a:ext cx="64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85" name="Line 77"/>
            <p:cNvSpPr>
              <a:spLocks noChangeShapeType="1"/>
            </p:cNvSpPr>
            <p:nvPr/>
          </p:nvSpPr>
          <p:spPr bwMode="auto">
            <a:xfrm>
              <a:off x="2896" y="2064"/>
              <a:ext cx="35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86" name="Line 78"/>
            <p:cNvSpPr>
              <a:spLocks noChangeShapeType="1"/>
            </p:cNvSpPr>
            <p:nvPr/>
          </p:nvSpPr>
          <p:spPr bwMode="auto">
            <a:xfrm>
              <a:off x="2752" y="2304"/>
              <a:ext cx="64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87" name="Rectangle 79"/>
            <p:cNvSpPr>
              <a:spLocks noChangeArrowheads="1"/>
            </p:cNvSpPr>
            <p:nvPr/>
          </p:nvSpPr>
          <p:spPr bwMode="auto">
            <a:xfrm>
              <a:off x="2439" y="1882"/>
              <a:ext cx="288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43088" name="Rectangle 80"/>
            <p:cNvSpPr>
              <a:spLocks noChangeArrowheads="1"/>
            </p:cNvSpPr>
            <p:nvPr/>
          </p:nvSpPr>
          <p:spPr bwMode="auto">
            <a:xfrm>
              <a:off x="3399" y="1834"/>
              <a:ext cx="276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3089" name="AutoShape 81"/>
            <p:cNvSpPr>
              <a:spLocks noChangeArrowheads="1"/>
            </p:cNvSpPr>
            <p:nvPr/>
          </p:nvSpPr>
          <p:spPr bwMode="auto">
            <a:xfrm rot="-3666107">
              <a:off x="1896" y="1560"/>
              <a:ext cx="528" cy="480"/>
            </a:xfrm>
            <a:prstGeom prst="pentagon">
              <a:avLst/>
            </a:prstGeom>
            <a:solidFill>
              <a:srgbClr val="9234DB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2997200" y="4083050"/>
            <a:ext cx="3022600" cy="1117600"/>
            <a:chOff x="1888" y="2640"/>
            <a:chExt cx="1904" cy="704"/>
          </a:xfrm>
        </p:grpSpPr>
        <p:sp>
          <p:nvSpPr>
            <p:cNvPr id="43091" name="AutoShape 83"/>
            <p:cNvSpPr>
              <a:spLocks noChangeArrowheads="1"/>
            </p:cNvSpPr>
            <p:nvPr/>
          </p:nvSpPr>
          <p:spPr bwMode="auto">
            <a:xfrm>
              <a:off x="2848" y="2848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rgbClr val="FE9B0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92" name="AutoShape 84"/>
            <p:cNvSpPr>
              <a:spLocks noChangeArrowheads="1"/>
            </p:cNvSpPr>
            <p:nvPr/>
          </p:nvSpPr>
          <p:spPr bwMode="auto">
            <a:xfrm>
              <a:off x="1888" y="2848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chemeClr val="hlink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93" name="Line 85"/>
            <p:cNvSpPr>
              <a:spLocks noChangeShapeType="1"/>
            </p:cNvSpPr>
            <p:nvPr/>
          </p:nvSpPr>
          <p:spPr bwMode="auto">
            <a:xfrm>
              <a:off x="2464" y="3120"/>
              <a:ext cx="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94" name="Line 86"/>
            <p:cNvSpPr>
              <a:spLocks noChangeShapeType="1"/>
            </p:cNvSpPr>
            <p:nvPr/>
          </p:nvSpPr>
          <p:spPr bwMode="auto">
            <a:xfrm>
              <a:off x="2320" y="2832"/>
              <a:ext cx="64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3095" name="Rectangle 87"/>
            <p:cNvSpPr>
              <a:spLocks noChangeArrowheads="1"/>
            </p:cNvSpPr>
            <p:nvPr/>
          </p:nvSpPr>
          <p:spPr bwMode="auto">
            <a:xfrm>
              <a:off x="2055" y="2938"/>
              <a:ext cx="263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43096" name="Rectangle 88"/>
            <p:cNvSpPr>
              <a:spLocks noChangeArrowheads="1"/>
            </p:cNvSpPr>
            <p:nvPr/>
          </p:nvSpPr>
          <p:spPr bwMode="auto">
            <a:xfrm>
              <a:off x="2967" y="2938"/>
              <a:ext cx="276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3097" name="AutoShape 89"/>
            <p:cNvSpPr>
              <a:spLocks noChangeArrowheads="1"/>
            </p:cNvSpPr>
            <p:nvPr/>
          </p:nvSpPr>
          <p:spPr bwMode="auto">
            <a:xfrm rot="-462143">
              <a:off x="3264" y="2640"/>
              <a:ext cx="528" cy="480"/>
            </a:xfrm>
            <a:prstGeom prst="pentagon">
              <a:avLst/>
            </a:prstGeom>
            <a:solidFill>
              <a:srgbClr val="FE9B0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sp>
        <p:nvSpPr>
          <p:cNvPr id="43101" name="Oval 93"/>
          <p:cNvSpPr>
            <a:spLocks noChangeArrowheads="1"/>
          </p:cNvSpPr>
          <p:nvPr/>
        </p:nvSpPr>
        <p:spPr bwMode="auto">
          <a:xfrm rot="1941998">
            <a:off x="4614863" y="2830513"/>
            <a:ext cx="4760912" cy="1895475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ar-EG"/>
          </a:p>
        </p:txBody>
      </p:sp>
      <p:sp>
        <p:nvSpPr>
          <p:cNvPr id="43102" name="Line 94"/>
          <p:cNvSpPr>
            <a:spLocks noChangeShapeType="1"/>
          </p:cNvSpPr>
          <p:nvPr/>
        </p:nvSpPr>
        <p:spPr bwMode="auto">
          <a:xfrm flipV="1">
            <a:off x="5562600" y="4648200"/>
            <a:ext cx="838200" cy="990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43103" name="Rectangle 95"/>
          <p:cNvSpPr>
            <a:spLocks/>
          </p:cNvSpPr>
          <p:nvPr/>
        </p:nvSpPr>
        <p:spPr bwMode="auto">
          <a:xfrm>
            <a:off x="3581400" y="5791200"/>
            <a:ext cx="2879725" cy="360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rtl="0"/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DNA Nucleotide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4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101" grpId="0" animBg="1"/>
      <p:bldP spid="4310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1214414" y="-71462"/>
            <a:ext cx="6000792" cy="123665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0488" tIns="44450" rIns="90488" bIns="44450" rtlCol="1" anchor="ctr">
            <a:noAutofit/>
          </a:bodyPr>
          <a:lstStyle/>
          <a:p>
            <a:pPr rtl="0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Simplified Arabic" pitchFamily="2" charset="-78"/>
              </a:rPr>
              <a:t>DNA Nucleotide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457200" y="1455738"/>
            <a:ext cx="8229600" cy="4525962"/>
          </a:xfrm>
          <a:noFill/>
          <a:ln/>
        </p:spPr>
        <p:txBody>
          <a:bodyPr lIns="90488" tIns="44450" rIns="90488" bIns="44450"/>
          <a:lstStyle/>
          <a:p>
            <a:pPr>
              <a:buFont typeface="Arial" pitchFamily="34" charset="0"/>
              <a:buNone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8800" y="1289050"/>
            <a:ext cx="2235200" cy="2732088"/>
            <a:chOff x="352" y="903"/>
            <a:chExt cx="1408" cy="1721"/>
          </a:xfrm>
        </p:grpSpPr>
        <p:sp>
          <p:nvSpPr>
            <p:cNvPr id="45061" name="Oval 5"/>
            <p:cNvSpPr>
              <a:spLocks noChangeArrowheads="1"/>
            </p:cNvSpPr>
            <p:nvPr/>
          </p:nvSpPr>
          <p:spPr bwMode="auto">
            <a:xfrm>
              <a:off x="352" y="1456"/>
              <a:ext cx="1216" cy="1168"/>
            </a:xfrm>
            <a:prstGeom prst="ellipse">
              <a:avLst/>
            </a:prstGeom>
            <a:solidFill>
              <a:srgbClr val="FAFD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5062" name="Rectangle 6"/>
            <p:cNvSpPr>
              <a:spLocks noChangeArrowheads="1"/>
            </p:cNvSpPr>
            <p:nvPr/>
          </p:nvSpPr>
          <p:spPr bwMode="auto">
            <a:xfrm>
              <a:off x="471" y="1566"/>
              <a:ext cx="899" cy="9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3200" b="1"/>
                <a:t>     </a:t>
              </a: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  <a:p>
              <a:pPr algn="l" rtl="0"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O=P-O</a:t>
              </a:r>
            </a:p>
            <a:p>
              <a:pPr algn="l" rtl="0"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    O</a:t>
              </a: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auto">
            <a:xfrm>
              <a:off x="375" y="903"/>
              <a:ext cx="668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rtl="0" eaLnBrk="0" hangingPunct="0"/>
              <a:r>
                <a:rPr lang="ar-EG" sz="2400" b="1">
                  <a:latin typeface="Times New Roman" pitchFamily="18" charset="0"/>
                  <a:cs typeface="Simplified Arabic" pitchFamily="2" charset="-78"/>
                </a:rPr>
                <a:t>مجموعة</a:t>
              </a:r>
            </a:p>
            <a:p>
              <a:pPr algn="ctr" rtl="0" eaLnBrk="0" hangingPunct="0"/>
              <a:r>
                <a:rPr lang="ar-EG" sz="2400" b="1">
                  <a:latin typeface="Times New Roman" pitchFamily="18" charset="0"/>
                  <a:cs typeface="Simplified Arabic" pitchFamily="2" charset="-78"/>
                </a:rPr>
                <a:t>فوسفاتية</a:t>
              </a:r>
              <a:endParaRPr lang="en-US" sz="2400" b="1">
                <a:latin typeface="Times New Roman" pitchFamily="18" charset="0"/>
                <a:cs typeface="Simplified Arabic" pitchFamily="2" charset="-78"/>
              </a:endParaRPr>
            </a:p>
          </p:txBody>
        </p:sp>
        <p:sp>
          <p:nvSpPr>
            <p:cNvPr id="45064" name="Line 8"/>
            <p:cNvSpPr>
              <a:spLocks noChangeShapeType="1"/>
            </p:cNvSpPr>
            <p:nvPr/>
          </p:nvSpPr>
          <p:spPr bwMode="auto">
            <a:xfrm flipV="1">
              <a:off x="1008" y="2096"/>
              <a:ext cx="0" cy="12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5065" name="Line 9"/>
            <p:cNvSpPr>
              <a:spLocks noChangeShapeType="1"/>
            </p:cNvSpPr>
            <p:nvPr/>
          </p:nvSpPr>
          <p:spPr bwMode="auto">
            <a:xfrm flipV="1">
              <a:off x="1008" y="1808"/>
              <a:ext cx="0" cy="12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5066" name="Line 10"/>
            <p:cNvSpPr>
              <a:spLocks noChangeShapeType="1"/>
            </p:cNvSpPr>
            <p:nvPr/>
          </p:nvSpPr>
          <p:spPr bwMode="auto">
            <a:xfrm>
              <a:off x="1360" y="2064"/>
              <a:ext cx="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359400" y="1862138"/>
            <a:ext cx="3417888" cy="3598862"/>
            <a:chOff x="3376" y="1264"/>
            <a:chExt cx="2153" cy="2267"/>
          </a:xfrm>
        </p:grpSpPr>
        <p:sp>
          <p:nvSpPr>
            <p:cNvPr id="45068" name="AutoShape 12"/>
            <p:cNvSpPr>
              <a:spLocks noChangeArrowheads="1"/>
            </p:cNvSpPr>
            <p:nvPr/>
          </p:nvSpPr>
          <p:spPr bwMode="auto">
            <a:xfrm rot="1800000">
              <a:off x="3376" y="1264"/>
              <a:ext cx="1552" cy="1360"/>
            </a:xfrm>
            <a:prstGeom prst="hexagon">
              <a:avLst>
                <a:gd name="adj" fmla="val 28524"/>
                <a:gd name="vf" fmla="val 115470"/>
              </a:avLst>
            </a:prstGeom>
            <a:solidFill>
              <a:schemeClr val="bg2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5069" name="Rectangle 13"/>
            <p:cNvSpPr>
              <a:spLocks noChangeArrowheads="1"/>
            </p:cNvSpPr>
            <p:nvPr/>
          </p:nvSpPr>
          <p:spPr bwMode="auto">
            <a:xfrm>
              <a:off x="4023" y="2746"/>
              <a:ext cx="276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45070" name="Line 14"/>
            <p:cNvSpPr>
              <a:spLocks noChangeShapeType="1"/>
            </p:cNvSpPr>
            <p:nvPr/>
          </p:nvSpPr>
          <p:spPr bwMode="auto">
            <a:xfrm flipV="1">
              <a:off x="3504" y="2736"/>
              <a:ext cx="624" cy="4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5071" name="Rectangle 15"/>
            <p:cNvSpPr>
              <a:spLocks noChangeArrowheads="1"/>
            </p:cNvSpPr>
            <p:nvPr/>
          </p:nvSpPr>
          <p:spPr bwMode="auto">
            <a:xfrm>
              <a:off x="4023" y="3015"/>
              <a:ext cx="1506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ar-EG" sz="2400" b="1">
                  <a:solidFill>
                    <a:srgbClr val="316501"/>
                  </a:solidFill>
                  <a:latin typeface="Times New Roman" pitchFamily="18" charset="0"/>
                  <a:cs typeface="Simplified Arabic" pitchFamily="2" charset="-78"/>
                </a:rPr>
                <a:t>قاعدة نيتروجينية</a:t>
              </a:r>
              <a:endParaRPr lang="en-US" sz="2400" b="1">
                <a:solidFill>
                  <a:srgbClr val="316501"/>
                </a:solidFill>
                <a:latin typeface="Times New Roman" pitchFamily="18" charset="0"/>
                <a:cs typeface="Simplified Arabic" pitchFamily="2" charset="-78"/>
              </a:endParaRPr>
            </a:p>
            <a:p>
              <a:pPr algn="l" rtl="0" eaLnBrk="0" hangingPunct="0"/>
              <a:r>
                <a:rPr lang="en-US" sz="2400" b="1">
                  <a:solidFill>
                    <a:srgbClr val="316501"/>
                  </a:solidFill>
                  <a:latin typeface="Times New Roman" pitchFamily="18" charset="0"/>
                  <a:cs typeface="Times New Roman" pitchFamily="18" charset="0"/>
                </a:rPr>
                <a:t>    (A, G, C, or T)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900113" y="2652713"/>
            <a:ext cx="5145087" cy="4021137"/>
            <a:chOff x="567" y="1762"/>
            <a:chExt cx="3241" cy="2533"/>
          </a:xfrm>
        </p:grpSpPr>
        <p:sp>
          <p:nvSpPr>
            <p:cNvPr id="45073" name="Rectangle 17"/>
            <p:cNvSpPr>
              <a:spLocks noChangeArrowheads="1"/>
            </p:cNvSpPr>
            <p:nvPr/>
          </p:nvSpPr>
          <p:spPr bwMode="auto">
            <a:xfrm>
              <a:off x="1767" y="1882"/>
              <a:ext cx="563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CH2</a:t>
              </a:r>
            </a:p>
          </p:txBody>
        </p:sp>
        <p:sp>
          <p:nvSpPr>
            <p:cNvPr id="45074" name="Line 18"/>
            <p:cNvSpPr>
              <a:spLocks noChangeShapeType="1"/>
            </p:cNvSpPr>
            <p:nvPr/>
          </p:nvSpPr>
          <p:spPr bwMode="auto">
            <a:xfrm>
              <a:off x="1872" y="2176"/>
              <a:ext cx="96" cy="9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  <p:sp>
          <p:nvSpPr>
            <p:cNvPr id="45075" name="Rectangle 19"/>
            <p:cNvSpPr>
              <a:spLocks noChangeArrowheads="1"/>
            </p:cNvSpPr>
            <p:nvPr/>
          </p:nvSpPr>
          <p:spPr bwMode="auto">
            <a:xfrm>
              <a:off x="2583" y="2410"/>
              <a:ext cx="288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5076" name="Rectangle 20"/>
            <p:cNvSpPr>
              <a:spLocks noChangeArrowheads="1"/>
            </p:cNvSpPr>
            <p:nvPr/>
          </p:nvSpPr>
          <p:spPr bwMode="auto">
            <a:xfrm>
              <a:off x="3456" y="3168"/>
              <a:ext cx="35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800" b="1" baseline="3000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45077" name="Rectangle 21"/>
            <p:cNvSpPr>
              <a:spLocks noChangeArrowheads="1"/>
            </p:cNvSpPr>
            <p:nvPr/>
          </p:nvSpPr>
          <p:spPr bwMode="auto">
            <a:xfrm>
              <a:off x="1680" y="3216"/>
              <a:ext cx="35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800" b="1" baseline="3000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5078" name="Rectangle 22"/>
            <p:cNvSpPr>
              <a:spLocks noChangeArrowheads="1"/>
            </p:cNvSpPr>
            <p:nvPr/>
          </p:nvSpPr>
          <p:spPr bwMode="auto">
            <a:xfrm>
              <a:off x="2007" y="3970"/>
              <a:ext cx="36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/>
                <a:t>C</a:t>
              </a:r>
              <a:r>
                <a:rPr lang="en-US" sz="2800" b="1" baseline="30000">
                  <a:solidFill>
                    <a:schemeClr val="hlink"/>
                  </a:solidFill>
                </a:rPr>
                <a:t>3</a:t>
              </a:r>
            </a:p>
          </p:txBody>
        </p:sp>
        <p:sp>
          <p:nvSpPr>
            <p:cNvPr id="45079" name="Rectangle 23"/>
            <p:cNvSpPr>
              <a:spLocks noChangeArrowheads="1"/>
            </p:cNvSpPr>
            <p:nvPr/>
          </p:nvSpPr>
          <p:spPr bwMode="auto">
            <a:xfrm>
              <a:off x="3015" y="3970"/>
              <a:ext cx="35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800" b="1" baseline="3000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5080" name="Rectangle 24"/>
            <p:cNvSpPr>
              <a:spLocks noChangeArrowheads="1"/>
            </p:cNvSpPr>
            <p:nvPr/>
          </p:nvSpPr>
          <p:spPr bwMode="auto">
            <a:xfrm>
              <a:off x="1863" y="1762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b="1">
                  <a:solidFill>
                    <a:schemeClr val="hlink"/>
                  </a:solidFill>
                </a:rPr>
                <a:t>5</a:t>
              </a:r>
            </a:p>
          </p:txBody>
        </p:sp>
        <p:sp>
          <p:nvSpPr>
            <p:cNvPr id="45081" name="Rectangle 25"/>
            <p:cNvSpPr>
              <a:spLocks noChangeArrowheads="1"/>
            </p:cNvSpPr>
            <p:nvPr/>
          </p:nvSpPr>
          <p:spPr bwMode="auto">
            <a:xfrm>
              <a:off x="567" y="3543"/>
              <a:ext cx="1158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hangingPunct="0"/>
              <a:r>
                <a:rPr 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</a:t>
              </a:r>
              <a:r>
                <a:rPr lang="ar-EG" sz="2400" b="1">
                  <a:solidFill>
                    <a:srgbClr val="9234DB"/>
                  </a:solidFill>
                  <a:latin typeface="Times New Roman" pitchFamily="18" charset="0"/>
                  <a:cs typeface="Simplified Arabic" pitchFamily="2" charset="-78"/>
                </a:rPr>
                <a:t>سكر</a:t>
              </a:r>
              <a:endParaRPr lang="en-US" sz="2400" b="1">
                <a:solidFill>
                  <a:srgbClr val="9234DB"/>
                </a:solidFill>
                <a:latin typeface="Times New Roman" pitchFamily="18" charset="0"/>
                <a:cs typeface="Simplified Arabic" pitchFamily="2" charset="-78"/>
              </a:endParaRPr>
            </a:p>
            <a:p>
              <a:pPr algn="l" rtl="0" eaLnBrk="0" hangingPunct="0"/>
              <a:r>
                <a:rPr lang="en-US" sz="2400" b="1">
                  <a:solidFill>
                    <a:srgbClr val="9234DB"/>
                  </a:solidFill>
                  <a:latin typeface="Times New Roman" pitchFamily="18" charset="0"/>
                  <a:cs typeface="Simplified Arabic" pitchFamily="2" charset="-78"/>
                </a:rPr>
                <a:t>(</a:t>
              </a:r>
              <a:r>
                <a:rPr lang="ar-EG" sz="2400" b="1">
                  <a:solidFill>
                    <a:srgbClr val="9234DB"/>
                  </a:solidFill>
                  <a:latin typeface="Times New Roman" pitchFamily="18" charset="0"/>
                  <a:cs typeface="Simplified Arabic" pitchFamily="2" charset="-78"/>
                </a:rPr>
                <a:t>ديوكسى ريبوز</a:t>
              </a:r>
              <a:r>
                <a:rPr lang="en-US" sz="2400" b="1">
                  <a:solidFill>
                    <a:srgbClr val="9234DB"/>
                  </a:solidFill>
                  <a:latin typeface="Times New Roman" pitchFamily="18" charset="0"/>
                  <a:cs typeface="Simplified Arabic" pitchFamily="2" charset="-78"/>
                </a:rPr>
                <a:t>)</a:t>
              </a:r>
            </a:p>
          </p:txBody>
        </p:sp>
        <p:sp>
          <p:nvSpPr>
            <p:cNvPr id="45082" name="AutoShape 26"/>
            <p:cNvSpPr>
              <a:spLocks noChangeArrowheads="1"/>
            </p:cNvSpPr>
            <p:nvPr/>
          </p:nvSpPr>
          <p:spPr bwMode="auto">
            <a:xfrm>
              <a:off x="2016" y="2688"/>
              <a:ext cx="1440" cy="1296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ببب"/>
          <p:cNvPicPr>
            <a:picLocks noChangeAspect="1" noChangeArrowheads="1"/>
          </p:cNvPicPr>
          <p:nvPr/>
        </p:nvPicPr>
        <p:blipFill>
          <a:blip r:embed="rId3"/>
          <a:srcRect l="432" t="1114" r="74562" b="45445"/>
          <a:stretch>
            <a:fillRect/>
          </a:stretch>
        </p:blipFill>
        <p:spPr bwMode="auto">
          <a:xfrm>
            <a:off x="2285984" y="1785926"/>
            <a:ext cx="4419600" cy="3656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6085" name="Rectangle 5"/>
          <p:cNvSpPr>
            <a:spLocks noGrp="1"/>
          </p:cNvSpPr>
          <p:nvPr>
            <p:ph type="title" idx="4294967295"/>
          </p:nvPr>
        </p:nvSpPr>
        <p:spPr>
          <a:xfrm>
            <a:off x="2928926" y="214290"/>
            <a:ext cx="2857520" cy="135732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0488" tIns="44450" rIns="90488" bIns="44450" rtlCol="1" anchor="ctr">
            <a:noAutofit/>
          </a:bodyPr>
          <a:lstStyle/>
          <a:p>
            <a:pPr rtl="0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Simplified Arabic" pitchFamily="2" charset="-78"/>
              </a:rPr>
              <a:t>sugar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Rectangle 7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0488" tIns="44450" rIns="90488" bIns="44450" rtlCol="1" anchor="ctr">
            <a:noAutofit/>
          </a:bodyPr>
          <a:lstStyle/>
          <a:p>
            <a:pPr rtl="0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Simplified Arabic" pitchFamily="2" charset="-78"/>
              </a:rPr>
              <a:t>Phosphate group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71604" y="1571612"/>
            <a:ext cx="6096000" cy="4064000"/>
            <a:chOff x="1571604" y="1571612"/>
            <a:chExt cx="6096000" cy="4064000"/>
          </a:xfrm>
        </p:grpSpPr>
        <p:grpSp>
          <p:nvGrpSpPr>
            <p:cNvPr id="12" name="Group 11"/>
            <p:cNvGrpSpPr/>
            <p:nvPr/>
          </p:nvGrpSpPr>
          <p:grpSpPr>
            <a:xfrm>
              <a:off x="1571604" y="1571612"/>
              <a:ext cx="6096000" cy="4064000"/>
              <a:chOff x="1571604" y="1571612"/>
              <a:chExt cx="6096000" cy="4064000"/>
            </a:xfrm>
          </p:grpSpPr>
          <p:graphicFrame>
            <p:nvGraphicFramePr>
              <p:cNvPr id="6" name="Diagram 5"/>
              <p:cNvGraphicFramePr/>
              <p:nvPr/>
            </p:nvGraphicFramePr>
            <p:xfrm>
              <a:off x="1571604" y="1571612"/>
              <a:ext cx="6096000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8" name="Straight Connector 7"/>
              <p:cNvCxnSpPr/>
              <p:nvPr/>
            </p:nvCxnSpPr>
            <p:spPr>
              <a:xfrm rot="5400000">
                <a:off x="4572794" y="2857496"/>
                <a:ext cx="285752" cy="1588"/>
              </a:xfrm>
              <a:prstGeom prst="line">
                <a:avLst/>
              </a:prstGeom>
              <a:ln w="73025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Minus 8"/>
            <p:cNvSpPr/>
            <p:nvPr/>
          </p:nvSpPr>
          <p:spPr>
            <a:xfrm>
              <a:off x="6143636" y="3240405"/>
              <a:ext cx="285752" cy="45719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0" name="Minus 9"/>
            <p:cNvSpPr/>
            <p:nvPr/>
          </p:nvSpPr>
          <p:spPr>
            <a:xfrm>
              <a:off x="4786314" y="4786322"/>
              <a:ext cx="285752" cy="45719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1" name="Minus 10"/>
            <p:cNvSpPr/>
            <p:nvPr/>
          </p:nvSpPr>
          <p:spPr>
            <a:xfrm>
              <a:off x="2786050" y="3214686"/>
              <a:ext cx="285752" cy="45719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ببب"/>
          <p:cNvPicPr>
            <a:picLocks noChangeAspect="1" noChangeArrowheads="1"/>
          </p:cNvPicPr>
          <p:nvPr/>
        </p:nvPicPr>
        <p:blipFill>
          <a:blip r:embed="rId3"/>
          <a:srcRect l="44737" t="10365" r="15010" b="3938"/>
          <a:stretch>
            <a:fillRect/>
          </a:stretch>
        </p:blipFill>
        <p:spPr bwMode="auto">
          <a:xfrm>
            <a:off x="1285852" y="1142984"/>
            <a:ext cx="6629400" cy="5464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0183" name="Rectangle 7"/>
          <p:cNvSpPr>
            <a:spLocks noGrp="1"/>
          </p:cNvSpPr>
          <p:nvPr>
            <p:ph type="title" idx="4294967295"/>
          </p:nvPr>
        </p:nvSpPr>
        <p:spPr>
          <a:xfrm>
            <a:off x="533400" y="152400"/>
            <a:ext cx="8229600" cy="114300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0488" tIns="44450" rIns="90488" bIns="44450" rtlCol="1" anchor="ctr">
            <a:noAutofit/>
          </a:bodyPr>
          <a:lstStyle/>
          <a:p>
            <a:pPr rtl="0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Simplified Arabic" pitchFamily="2" charset="-78"/>
              </a:rPr>
              <a:t>Nitrogenous basas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2" name="Diagram 18"/>
          <p:cNvGraphicFramePr>
            <a:graphicFrameLocks noChangeAspect="1"/>
          </p:cNvGraphicFramePr>
          <p:nvPr/>
        </p:nvGraphicFramePr>
        <p:xfrm>
          <a:off x="1428728" y="928670"/>
          <a:ext cx="6215106" cy="6215106"/>
        </p:xfrm>
        <a:graphic>
          <a:graphicData uri="http://schemas.openxmlformats.org/drawingml/2006/compatibility">
            <com:legacyDrawing xmlns:com="http://schemas.openxmlformats.org/drawingml/2006/compatibility" spid="_x0000_s1042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-928726" y="142852"/>
          <a:ext cx="7472386" cy="86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85786" y="4286256"/>
            <a:ext cx="2071702" cy="2467662"/>
            <a:chOff x="785786" y="4286256"/>
            <a:chExt cx="2071702" cy="2467662"/>
          </a:xfrm>
        </p:grpSpPr>
        <p:pic>
          <p:nvPicPr>
            <p:cNvPr id="4" name="Picture 4" descr="D:\ماما\المطبخ_files\طريقة صناعة اقراص الهمبرجر المنزلية .. « toqtoq2000_files\6495_118972288643_710733643_2510689_7615457_n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5786" y="4286256"/>
              <a:ext cx="1324737" cy="1000132"/>
            </a:xfrm>
            <a:prstGeom prst="rect">
              <a:avLst/>
            </a:prstGeom>
            <a:noFill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57224" y="5429264"/>
              <a:ext cx="1071570" cy="1324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Straight Arrow Connector 6"/>
            <p:cNvCxnSpPr>
              <a:stCxn id="4" idx="3"/>
            </p:cNvCxnSpPr>
            <p:nvPr/>
          </p:nvCxnSpPr>
          <p:spPr>
            <a:xfrm>
              <a:off x="2110523" y="4786322"/>
              <a:ext cx="746965" cy="571504"/>
            </a:xfrm>
            <a:prstGeom prst="straightConnector1">
              <a:avLst/>
            </a:prstGeom>
            <a:ln>
              <a:prstDash val="dashDot"/>
              <a:tailEnd type="arrow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5" idx="3"/>
            </p:cNvCxnSpPr>
            <p:nvPr/>
          </p:nvCxnSpPr>
          <p:spPr>
            <a:xfrm rot="10800000" flipV="1">
              <a:off x="1928794" y="5946201"/>
              <a:ext cx="857256" cy="145390"/>
            </a:xfrm>
            <a:prstGeom prst="straightConnector1">
              <a:avLst/>
            </a:prstGeom>
            <a:ln>
              <a:prstDash val="dashDot"/>
              <a:tailEnd type="arrow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85720" y="142852"/>
            <a:ext cx="8642818" cy="6572272"/>
            <a:chOff x="285720" y="142852"/>
            <a:chExt cx="8642818" cy="6572272"/>
          </a:xfrm>
        </p:grpSpPr>
        <p:grpSp>
          <p:nvGrpSpPr>
            <p:cNvPr id="5" name="Group 4"/>
            <p:cNvGrpSpPr/>
            <p:nvPr/>
          </p:nvGrpSpPr>
          <p:grpSpPr>
            <a:xfrm>
              <a:off x="285720" y="142852"/>
              <a:ext cx="7000924" cy="6572272"/>
              <a:chOff x="714348" y="285728"/>
              <a:chExt cx="7000924" cy="6572272"/>
            </a:xfrm>
          </p:grpSpPr>
          <p:graphicFrame>
            <p:nvGraphicFramePr>
              <p:cNvPr id="3" name="Diagram 2"/>
              <p:cNvGraphicFramePr/>
              <p:nvPr/>
            </p:nvGraphicFramePr>
            <p:xfrm>
              <a:off x="714348" y="285728"/>
              <a:ext cx="7000924" cy="65722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4" name="Rectangle 3"/>
              <p:cNvSpPr/>
              <p:nvPr/>
            </p:nvSpPr>
            <p:spPr>
              <a:xfrm>
                <a:off x="3214678" y="1428736"/>
                <a:ext cx="1928826" cy="5000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lvl="0" algn="ctr"/>
                <a:endParaRPr lang="en-US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Simplified Arabic" pitchFamily="2" charset="-78"/>
                </a:endParaRPr>
              </a:p>
              <a:p>
                <a:pPr lvl="0" algn="ctr"/>
                <a:r>
                  <a:rPr lang="en-US" b="1" cap="all" dirty="0" smtClean="0">
                    <a:ln w="9000" cmpd="sng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Simplified Arabic" pitchFamily="2" charset="-78"/>
                  </a:rPr>
                  <a:t>DNA </a:t>
                </a:r>
              </a:p>
              <a:p>
                <a:pPr lvl="0" algn="ctr"/>
                <a:r>
                  <a:rPr lang="en-US" b="1" cap="all" dirty="0" smtClean="0">
                    <a:ln w="9000" cmpd="sng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Simplified Arabic" pitchFamily="2" charset="-78"/>
                  </a:rPr>
                  <a:t>Nucleotide</a:t>
                </a:r>
              </a:p>
              <a:p>
                <a:pPr lvl="0"/>
                <a:endParaRPr lang="ar-EG" sz="2800" dirty="0"/>
              </a:p>
            </p:txBody>
          </p:sp>
        </p:grpSp>
        <p:pic>
          <p:nvPicPr>
            <p:cNvPr id="19458" name="Picture 2" descr="C:\Documents and Settings\Administrator\Desktop\Picture20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00000">
              <a:off x="6384269" y="-812161"/>
              <a:ext cx="1500198" cy="3553101"/>
            </a:xfrm>
            <a:prstGeom prst="ellipse">
              <a:avLst/>
            </a:prstGeom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112500"/>
            </a:effectLst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4572000" y="642919"/>
              <a:ext cx="1357322" cy="1000131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929190" y="1285860"/>
              <a:ext cx="1500198" cy="1143008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5" name="Picture 28"/>
            <p:cNvPicPr>
              <a:picLocks noChangeAspect="1" noChangeArrowheads="1"/>
            </p:cNvPicPr>
            <p:nvPr/>
          </p:nvPicPr>
          <p:blipFill>
            <a:blip r:embed="rId8"/>
            <a:srcRect l="73999" t="6667" r="12001" b="62668"/>
            <a:stretch>
              <a:fillRect/>
            </a:stretch>
          </p:blipFill>
          <p:spPr bwMode="auto">
            <a:xfrm>
              <a:off x="7143768" y="2071678"/>
              <a:ext cx="1066800" cy="1752600"/>
            </a:xfrm>
            <a:prstGeom prst="ellipse">
              <a:avLst/>
            </a:prstGeom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112500"/>
            </a:effectLst>
          </p:spPr>
        </p:pic>
        <p:sp>
          <p:nvSpPr>
            <p:cNvPr id="16" name="Freeform 15"/>
            <p:cNvSpPr/>
            <p:nvPr/>
          </p:nvSpPr>
          <p:spPr>
            <a:xfrm>
              <a:off x="8198069" y="857232"/>
              <a:ext cx="730469" cy="1744078"/>
            </a:xfrm>
            <a:custGeom>
              <a:avLst/>
              <a:gdLst>
                <a:gd name="connsiteX0" fmla="*/ 315310 w 730469"/>
                <a:gd name="connsiteY0" fmla="*/ 0 h 2254469"/>
                <a:gd name="connsiteX1" fmla="*/ 677917 w 730469"/>
                <a:gd name="connsiteY1" fmla="*/ 488731 h 2254469"/>
                <a:gd name="connsiteX2" fmla="*/ 0 w 730469"/>
                <a:gd name="connsiteY2" fmla="*/ 2254469 h 2254469"/>
                <a:gd name="connsiteX3" fmla="*/ 0 w 730469"/>
                <a:gd name="connsiteY3" fmla="*/ 2254469 h 225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469" h="2254469">
                  <a:moveTo>
                    <a:pt x="315310" y="0"/>
                  </a:moveTo>
                  <a:cubicBezTo>
                    <a:pt x="522889" y="56493"/>
                    <a:pt x="730469" y="112986"/>
                    <a:pt x="677917" y="488731"/>
                  </a:cubicBezTo>
                  <a:cubicBezTo>
                    <a:pt x="625365" y="864476"/>
                    <a:pt x="0" y="2254469"/>
                    <a:pt x="0" y="2254469"/>
                  </a:cubicBezTo>
                  <a:lnTo>
                    <a:pt x="0" y="2254469"/>
                  </a:lnTo>
                </a:path>
              </a:pathLst>
            </a:custGeom>
            <a:ln w="53975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17" name="Picture 14" descr="http://micro.magnet.fsu.edu/cells/plants/images/cellnucleus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000892" y="4357694"/>
              <a:ext cx="1727200" cy="1600200"/>
            </a:xfrm>
            <a:prstGeom prst="ellipse">
              <a:avLst/>
            </a:prstGeom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112500"/>
            </a:effectLst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5857884" y="3071810"/>
              <a:ext cx="1357322" cy="1000132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643702" y="5357826"/>
              <a:ext cx="642942" cy="285752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8103476" y="3499945"/>
              <a:ext cx="630620" cy="993227"/>
            </a:xfrm>
            <a:custGeom>
              <a:avLst/>
              <a:gdLst>
                <a:gd name="connsiteX0" fmla="*/ 0 w 630620"/>
                <a:gd name="connsiteY0" fmla="*/ 0 h 993227"/>
                <a:gd name="connsiteX1" fmla="*/ 567558 w 630620"/>
                <a:gd name="connsiteY1" fmla="*/ 283779 h 993227"/>
                <a:gd name="connsiteX2" fmla="*/ 378372 w 630620"/>
                <a:gd name="connsiteY2" fmla="*/ 993227 h 99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620" h="993227">
                  <a:moveTo>
                    <a:pt x="0" y="0"/>
                  </a:moveTo>
                  <a:cubicBezTo>
                    <a:pt x="252248" y="59120"/>
                    <a:pt x="504496" y="118241"/>
                    <a:pt x="567558" y="283779"/>
                  </a:cubicBezTo>
                  <a:cubicBezTo>
                    <a:pt x="630620" y="449317"/>
                    <a:pt x="504496" y="721272"/>
                    <a:pt x="378372" y="993227"/>
                  </a:cubicBezTo>
                </a:path>
              </a:pathLst>
            </a:custGeom>
            <a:ln w="53975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aphicFrame>
        <p:nvGraphicFramePr>
          <p:cNvPr id="24" name="Diagram 23"/>
          <p:cNvGraphicFramePr/>
          <p:nvPr/>
        </p:nvGraphicFramePr>
        <p:xfrm>
          <a:off x="-357222" y="142852"/>
          <a:ext cx="3714776" cy="6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-500098" y="214290"/>
          <a:ext cx="4786346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00167" y="1214423"/>
          <a:ext cx="6429420" cy="5374464"/>
        </p:xfrm>
        <a:graphic>
          <a:graphicData uri="http://schemas.openxmlformats.org/drawingml/2006/table">
            <a:tbl>
              <a:tblPr/>
              <a:tblGrid>
                <a:gridCol w="2143140"/>
                <a:gridCol w="2143140"/>
                <a:gridCol w="2143140"/>
              </a:tblGrid>
              <a:tr h="36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30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Found 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Cytoplasm &amp; nucleus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Nucleus and some organelles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1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Protein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Replication &amp; protein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4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Short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Very long 2m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35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Types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Many types ex: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mRNA,rRNA,tRNA,..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Nuclear DNA, chDNA , mtDNA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1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Structure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Single strand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Double strand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1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Nucleotides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A,C,G,U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A,C,G,T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1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Sugar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Ribose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Deoxyribose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1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picture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dirty="0" smtClean="0"/>
              <a:t>Differences between DNA &amp; RNA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9600" y="685800"/>
            <a:ext cx="53959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 descr="mc"/>
          <p:cNvPicPr>
            <a:picLocks noChangeAspect="1" noChangeArrowheads="1"/>
          </p:cNvPicPr>
          <p:nvPr/>
        </p:nvPicPr>
        <p:blipFill>
          <a:blip r:embed="rId4"/>
          <a:srcRect t="52094"/>
          <a:stretch>
            <a:fillRect/>
          </a:stretch>
        </p:blipFill>
        <p:spPr bwMode="auto">
          <a:xfrm>
            <a:off x="7391400" y="3505200"/>
            <a:ext cx="1752600" cy="1522413"/>
          </a:xfrm>
          <a:prstGeom prst="rect">
            <a:avLst/>
          </a:prstGeom>
          <a:noFill/>
        </p:spPr>
      </p:pic>
      <p:pic>
        <p:nvPicPr>
          <p:cNvPr id="53253" name="Picture 5" descr="mc"/>
          <p:cNvPicPr>
            <a:picLocks noChangeAspect="1" noChangeArrowheads="1"/>
          </p:cNvPicPr>
          <p:nvPr/>
        </p:nvPicPr>
        <p:blipFill>
          <a:blip r:embed="rId4"/>
          <a:srcRect b="50217"/>
          <a:stretch>
            <a:fillRect/>
          </a:stretch>
        </p:blipFill>
        <p:spPr bwMode="auto">
          <a:xfrm>
            <a:off x="0" y="3505200"/>
            <a:ext cx="1727200" cy="1557338"/>
          </a:xfrm>
          <a:prstGeom prst="rect">
            <a:avLst/>
          </a:prstGeom>
          <a:noFill/>
        </p:spPr>
      </p:pic>
      <p:graphicFrame>
        <p:nvGraphicFramePr>
          <p:cNvPr id="8" name="Diagram 7"/>
          <p:cNvGraphicFramePr/>
          <p:nvPr/>
        </p:nvGraphicFramePr>
        <p:xfrm>
          <a:off x="-428660" y="71414"/>
          <a:ext cx="4071966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42900"/>
            <a:ext cx="8382000" cy="62865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3" name="Diagram 2"/>
          <p:cNvGraphicFramePr/>
          <p:nvPr/>
        </p:nvGraphicFramePr>
        <p:xfrm>
          <a:off x="-428660" y="214290"/>
          <a:ext cx="4071966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285852" y="214290"/>
          <a:ext cx="6705600" cy="336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52" y="3214710"/>
            <a:ext cx="1833563" cy="3429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430" name="Picture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8992" y="3214710"/>
            <a:ext cx="2286000" cy="3429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143636" y="3214686"/>
            <a:ext cx="1857388" cy="3429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2400" dirty="0" smtClean="0">
                <a:solidFill>
                  <a:schemeClr val="tx1"/>
                </a:solidFill>
              </a:rPr>
              <a:t>mRNA</a:t>
            </a:r>
            <a:endParaRPr lang="ar-EG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rRNA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tRNA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snRNA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snoRNA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miRNA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Large RNA</a:t>
            </a:r>
            <a:endParaRPr lang="ar-EG" sz="2400" dirty="0">
              <a:solidFill>
                <a:schemeClr val="tx1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-500098" y="142852"/>
          <a:ext cx="4572032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85720" y="2357430"/>
            <a:ext cx="8572560" cy="4357718"/>
          </a:xfrm>
          <a:prstGeom prst="rect">
            <a:avLst/>
          </a:prstGeom>
          <a:noFill/>
        </p:spPr>
        <p:txBody>
          <a:bodyPr wrap="none" fromWordArt="1">
            <a:prstTxWarp prst="textDeflateInflateDeflate">
              <a:avLst>
                <a:gd name="adj" fmla="val 34700"/>
              </a:avLst>
            </a:prstTxWarp>
          </a:bodyPr>
          <a:lstStyle/>
          <a:p>
            <a:pPr algn="ctr" rtl="0"/>
            <a:r>
              <a:rPr lang="en-US" sz="5400" b="1" kern="1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rial Black"/>
              </a:rPr>
              <a:t>DNA Replication</a:t>
            </a:r>
            <a:endParaRPr lang="ar-EG" sz="5400" b="1" kern="1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rial Black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500570"/>
            <a:ext cx="2466975" cy="184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/>
          <a:srcRect l="10001" t="17999" r="14999" b="23334"/>
          <a:stretch>
            <a:fillRect/>
          </a:stretch>
        </p:blipFill>
        <p:spPr bwMode="auto">
          <a:xfrm>
            <a:off x="990600" y="1447800"/>
            <a:ext cx="7239000" cy="4246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/>
          <a:srcRect l="10001" t="10667" r="16000" b="25333"/>
          <a:stretch>
            <a:fillRect/>
          </a:stretch>
        </p:blipFill>
        <p:spPr bwMode="auto">
          <a:xfrm>
            <a:off x="838200" y="609600"/>
            <a:ext cx="716280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229600" cy="1143000"/>
          </a:xfrm>
          <a:noFill/>
          <a:ln/>
        </p:spPr>
        <p:txBody>
          <a:bodyPr/>
          <a:lstStyle/>
          <a:p>
            <a:pPr algn="r" rtl="1">
              <a:lnSpc>
                <a:spcPct val="90000"/>
              </a:lnSpc>
              <a:spcBef>
                <a:spcPct val="20000"/>
              </a:spcBef>
            </a:pPr>
            <a:r>
              <a:rPr lang="ar-EG" smtClean="0">
                <a:cs typeface="Arial" pitchFamily="34" charset="0"/>
              </a:rPr>
              <a:t>انفكاك الالتفاف بواسطة </a:t>
            </a:r>
            <a:r>
              <a:rPr lang="en-US" smtClean="0">
                <a:cs typeface="Arial" pitchFamily="34" charset="0"/>
              </a:rPr>
              <a:t>DNA helicase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371600" y="762000"/>
            <a:ext cx="6934200" cy="5410200"/>
            <a:chOff x="864" y="480"/>
            <a:chExt cx="4368" cy="3408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864" y="480"/>
              <a:ext cx="3936" cy="3072"/>
              <a:chOff x="864" y="480"/>
              <a:chExt cx="3936" cy="3072"/>
            </a:xfrm>
          </p:grpSpPr>
          <p:pic>
            <p:nvPicPr>
              <p:cNvPr id="91140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 l="9999" t="18001" r="32001" b="25999"/>
              <a:stretch>
                <a:fillRect/>
              </a:stretch>
            </p:blipFill>
            <p:spPr bwMode="auto">
              <a:xfrm>
                <a:off x="864" y="480"/>
                <a:ext cx="3936" cy="28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1142" name="Oval 6"/>
              <p:cNvSpPr>
                <a:spLocks noChangeArrowheads="1"/>
              </p:cNvSpPr>
              <p:nvPr/>
            </p:nvSpPr>
            <p:spPr bwMode="auto">
              <a:xfrm rot="3344606">
                <a:off x="2233" y="1343"/>
                <a:ext cx="1824" cy="83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lgDashDot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91143" name="Line 7"/>
              <p:cNvSpPr>
                <a:spLocks noChangeShapeType="1"/>
              </p:cNvSpPr>
              <p:nvPr/>
            </p:nvSpPr>
            <p:spPr bwMode="auto">
              <a:xfrm>
                <a:off x="3792" y="2448"/>
                <a:ext cx="864" cy="110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ar-EG"/>
              </a:p>
            </p:txBody>
          </p:sp>
        </p:grpSp>
        <p:sp>
          <p:nvSpPr>
            <p:cNvPr id="91144" name="Rectangle 8"/>
            <p:cNvSpPr>
              <a:spLocks noChangeArrowheads="1"/>
            </p:cNvSpPr>
            <p:nvPr/>
          </p:nvSpPr>
          <p:spPr bwMode="auto">
            <a:xfrm>
              <a:off x="3984" y="3648"/>
              <a:ext cx="124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/>
                <a:t>Polymerase dimer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381000" y="52578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ar-EG" sz="2800" smtClean="0">
                <a:cs typeface="Arial" pitchFamily="34" charset="0"/>
              </a:rPr>
              <a:t>احد الشريطين يبني في الاتجاه 5الي 3 (بشكل مستقيم)</a:t>
            </a:r>
            <a:br>
              <a:rPr lang="ar-EG" sz="2800" smtClean="0">
                <a:cs typeface="Arial" pitchFamily="34" charset="0"/>
              </a:rPr>
            </a:br>
            <a:r>
              <a:rPr lang="ar-EG" sz="2800" smtClean="0">
                <a:cs typeface="Arial" pitchFamily="34" charset="0"/>
              </a:rPr>
              <a:t>اما الاخر بقطع اوكازاكي(بصورة متقطعة) </a:t>
            </a:r>
            <a:br>
              <a:rPr lang="ar-EG" sz="2800" smtClean="0">
                <a:cs typeface="Arial" pitchFamily="34" charset="0"/>
              </a:rPr>
            </a:br>
            <a:endParaRPr lang="en-US" sz="2800" smtClean="0"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81200" y="990600"/>
            <a:ext cx="7073900" cy="4876800"/>
            <a:chOff x="1248" y="624"/>
            <a:chExt cx="4456" cy="3072"/>
          </a:xfrm>
        </p:grpSpPr>
        <p:pic>
          <p:nvPicPr>
            <p:cNvPr id="97284" name="Picture 4"/>
            <p:cNvPicPr>
              <a:picLocks noChangeAspect="1" noChangeArrowheads="1"/>
            </p:cNvPicPr>
            <p:nvPr/>
          </p:nvPicPr>
          <p:blipFill>
            <a:blip r:embed="rId2"/>
            <a:srcRect l="10001" t="17999" r="32001" b="26001"/>
            <a:stretch>
              <a:fillRect/>
            </a:stretch>
          </p:blipFill>
          <p:spPr bwMode="auto">
            <a:xfrm>
              <a:off x="1248" y="624"/>
              <a:ext cx="3456" cy="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7285" name="Freeform 5"/>
            <p:cNvSpPr>
              <a:spLocks/>
            </p:cNvSpPr>
            <p:nvPr/>
          </p:nvSpPr>
          <p:spPr bwMode="auto">
            <a:xfrm>
              <a:off x="3600" y="1440"/>
              <a:ext cx="2104" cy="1968"/>
            </a:xfrm>
            <a:custGeom>
              <a:avLst/>
              <a:gdLst/>
              <a:ahLst/>
              <a:cxnLst>
                <a:cxn ang="0">
                  <a:pos x="1728" y="2016"/>
                </a:cxn>
                <a:cxn ang="0">
                  <a:pos x="1968" y="1536"/>
                </a:cxn>
                <a:cxn ang="0">
                  <a:pos x="1776" y="384"/>
                </a:cxn>
                <a:cxn ang="0">
                  <a:pos x="0" y="0"/>
                </a:cxn>
              </a:cxnLst>
              <a:rect l="0" t="0" r="r" b="b"/>
              <a:pathLst>
                <a:path w="2104" h="2016">
                  <a:moveTo>
                    <a:pt x="1728" y="2016"/>
                  </a:moveTo>
                  <a:cubicBezTo>
                    <a:pt x="1844" y="1912"/>
                    <a:pt x="1960" y="1808"/>
                    <a:pt x="1968" y="1536"/>
                  </a:cubicBezTo>
                  <a:cubicBezTo>
                    <a:pt x="1976" y="1264"/>
                    <a:pt x="2104" y="640"/>
                    <a:pt x="1776" y="384"/>
                  </a:cubicBezTo>
                  <a:cubicBezTo>
                    <a:pt x="1448" y="128"/>
                    <a:pt x="724" y="64"/>
                    <a:pt x="0" y="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97286" name="Freeform 6"/>
            <p:cNvSpPr>
              <a:spLocks/>
            </p:cNvSpPr>
            <p:nvPr/>
          </p:nvSpPr>
          <p:spPr bwMode="auto">
            <a:xfrm>
              <a:off x="2928" y="2256"/>
              <a:ext cx="2712" cy="1440"/>
            </a:xfrm>
            <a:custGeom>
              <a:avLst/>
              <a:gdLst/>
              <a:ahLst/>
              <a:cxnLst>
                <a:cxn ang="0">
                  <a:pos x="2448" y="1440"/>
                </a:cxn>
                <a:cxn ang="0">
                  <a:pos x="2304" y="672"/>
                </a:cxn>
                <a:cxn ang="0">
                  <a:pos x="0" y="0"/>
                </a:cxn>
              </a:cxnLst>
              <a:rect l="0" t="0" r="r" b="b"/>
              <a:pathLst>
                <a:path w="2712" h="1440">
                  <a:moveTo>
                    <a:pt x="2448" y="1440"/>
                  </a:moveTo>
                  <a:cubicBezTo>
                    <a:pt x="2580" y="1176"/>
                    <a:pt x="2712" y="912"/>
                    <a:pt x="2304" y="672"/>
                  </a:cubicBezTo>
                  <a:cubicBezTo>
                    <a:pt x="1896" y="432"/>
                    <a:pt x="948" y="216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-642974" y="214290"/>
          <a:ext cx="7472386" cy="86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GLO1_Homo_sapiens_small_fast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892" y="0"/>
            <a:ext cx="1928826" cy="167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8" name="Diagram 7"/>
          <p:cNvGraphicFramePr/>
          <p:nvPr/>
        </p:nvGraphicFramePr>
        <p:xfrm>
          <a:off x="714348" y="1571612"/>
          <a:ext cx="707236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/>
          <a:srcRect l="10001" t="17999" r="33000" b="26001"/>
          <a:stretch>
            <a:fillRect/>
          </a:stretch>
        </p:blipFill>
        <p:spPr bwMode="auto">
          <a:xfrm>
            <a:off x="1295400" y="1371600"/>
            <a:ext cx="5791200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310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smtClean="0"/>
          </a:p>
        </p:txBody>
      </p:sp>
      <p:sp>
        <p:nvSpPr>
          <p:cNvPr id="98312" name="Rectangl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/>
          <a:srcRect l="10001" t="19333" r="32001" b="25999"/>
          <a:stretch>
            <a:fillRect/>
          </a:stretch>
        </p:blipFill>
        <p:spPr bwMode="auto">
          <a:xfrm>
            <a:off x="1447800" y="1143000"/>
            <a:ext cx="624840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2" name="Rectangle 6"/>
          <p:cNvSpPr>
            <a:spLocks/>
          </p:cNvSpPr>
          <p:nvPr/>
        </p:nvSpPr>
        <p:spPr bwMode="auto">
          <a:xfrm>
            <a:off x="609600" y="5715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</a:pPr>
            <a:r>
              <a:rPr lang="ar-SA" sz="3200">
                <a:latin typeface="Calibri" pitchFamily="34" charset="0"/>
              </a:rPr>
              <a:t>في كل مرة علي مسافات متساوية</a:t>
            </a:r>
            <a:r>
              <a:rPr lang="en-US" sz="3200">
                <a:latin typeface="Calibri" pitchFamily="34" charset="0"/>
              </a:rPr>
              <a:t> primer </a:t>
            </a:r>
            <a:r>
              <a:rPr lang="ar-EG" sz="3200">
                <a:latin typeface="Calibri" pitchFamily="34" charset="0"/>
              </a:rPr>
              <a:t>يضاف ال</a:t>
            </a:r>
            <a:endParaRPr lang="en-US" sz="3200">
              <a:latin typeface="Calibri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06600" y="3479800"/>
            <a:ext cx="2870200" cy="2463800"/>
            <a:chOff x="1264" y="2192"/>
            <a:chExt cx="1808" cy="1552"/>
          </a:xfrm>
        </p:grpSpPr>
        <p:sp>
          <p:nvSpPr>
            <p:cNvPr id="96263" name="Freeform 7"/>
            <p:cNvSpPr>
              <a:spLocks/>
            </p:cNvSpPr>
            <p:nvPr/>
          </p:nvSpPr>
          <p:spPr bwMode="auto">
            <a:xfrm>
              <a:off x="2416" y="2192"/>
              <a:ext cx="656" cy="1552"/>
            </a:xfrm>
            <a:custGeom>
              <a:avLst/>
              <a:gdLst/>
              <a:ahLst/>
              <a:cxnLst>
                <a:cxn ang="0">
                  <a:pos x="176" y="1552"/>
                </a:cxn>
                <a:cxn ang="0">
                  <a:pos x="80" y="256"/>
                </a:cxn>
                <a:cxn ang="0">
                  <a:pos x="656" y="16"/>
                </a:cxn>
              </a:cxnLst>
              <a:rect l="0" t="0" r="r" b="b"/>
              <a:pathLst>
                <a:path w="656" h="1552">
                  <a:moveTo>
                    <a:pt x="176" y="1552"/>
                  </a:moveTo>
                  <a:cubicBezTo>
                    <a:pt x="88" y="1032"/>
                    <a:pt x="0" y="512"/>
                    <a:pt x="80" y="256"/>
                  </a:cubicBezTo>
                  <a:cubicBezTo>
                    <a:pt x="160" y="0"/>
                    <a:pt x="408" y="8"/>
                    <a:pt x="656" y="16"/>
                  </a:cubicBezTo>
                </a:path>
              </a:pathLst>
            </a:custGeom>
            <a:noFill/>
            <a:ln w="25400">
              <a:solidFill>
                <a:srgbClr val="FF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96264" name="Freeform 8"/>
            <p:cNvSpPr>
              <a:spLocks/>
            </p:cNvSpPr>
            <p:nvPr/>
          </p:nvSpPr>
          <p:spPr bwMode="auto">
            <a:xfrm>
              <a:off x="1264" y="2448"/>
              <a:ext cx="1328" cy="1296"/>
            </a:xfrm>
            <a:custGeom>
              <a:avLst/>
              <a:gdLst/>
              <a:ahLst/>
              <a:cxnLst>
                <a:cxn ang="0">
                  <a:pos x="1328" y="1296"/>
                </a:cxn>
                <a:cxn ang="0">
                  <a:pos x="176" y="624"/>
                </a:cxn>
                <a:cxn ang="0">
                  <a:pos x="272" y="0"/>
                </a:cxn>
              </a:cxnLst>
              <a:rect l="0" t="0" r="r" b="b"/>
              <a:pathLst>
                <a:path w="1328" h="1296">
                  <a:moveTo>
                    <a:pt x="1328" y="1296"/>
                  </a:moveTo>
                  <a:cubicBezTo>
                    <a:pt x="840" y="1068"/>
                    <a:pt x="352" y="840"/>
                    <a:pt x="176" y="624"/>
                  </a:cubicBezTo>
                  <a:cubicBezTo>
                    <a:pt x="0" y="408"/>
                    <a:pt x="136" y="204"/>
                    <a:pt x="272" y="0"/>
                  </a:cubicBezTo>
                </a:path>
              </a:pathLst>
            </a:custGeom>
            <a:noFill/>
            <a:ln w="25400">
              <a:solidFill>
                <a:srgbClr val="FF00FF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/>
          <a:srcRect l="10001" t="22667" r="33000" b="25333"/>
          <a:stretch>
            <a:fillRect/>
          </a:stretch>
        </p:blipFill>
        <p:spPr bwMode="auto">
          <a:xfrm>
            <a:off x="914400" y="922338"/>
            <a:ext cx="6781800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/>
          <a:srcRect l="10001" t="18001" r="32001" b="25999"/>
          <a:stretch>
            <a:fillRect/>
          </a:stretch>
        </p:blipFill>
        <p:spPr bwMode="auto">
          <a:xfrm>
            <a:off x="1066800" y="1093788"/>
            <a:ext cx="64008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/>
          <a:srcRect l="10001" t="17999" r="32001" b="26001"/>
          <a:stretch>
            <a:fillRect/>
          </a:stretch>
        </p:blipFill>
        <p:spPr bwMode="auto">
          <a:xfrm>
            <a:off x="1143000" y="1219200"/>
            <a:ext cx="6553200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85" name="Rectang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/>
          <a:srcRect l="10001" t="19334" r="32001" b="27333"/>
          <a:stretch>
            <a:fillRect/>
          </a:stretch>
        </p:blipFill>
        <p:spPr bwMode="auto">
          <a:xfrm>
            <a:off x="1219200" y="1066800"/>
            <a:ext cx="64008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05000" y="3505200"/>
            <a:ext cx="2819400" cy="2209800"/>
            <a:chOff x="1152" y="2640"/>
            <a:chExt cx="1728" cy="1200"/>
          </a:xfrm>
        </p:grpSpPr>
        <p:sp>
          <p:nvSpPr>
            <p:cNvPr id="102408" name="Line 8"/>
            <p:cNvSpPr>
              <a:spLocks noChangeShapeType="1"/>
            </p:cNvSpPr>
            <p:nvPr/>
          </p:nvSpPr>
          <p:spPr bwMode="auto">
            <a:xfrm flipH="1" flipV="1">
              <a:off x="2544" y="2976"/>
              <a:ext cx="336" cy="864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102409" name="Line 9"/>
            <p:cNvSpPr>
              <a:spLocks noChangeShapeType="1"/>
            </p:cNvSpPr>
            <p:nvPr/>
          </p:nvSpPr>
          <p:spPr bwMode="auto">
            <a:xfrm flipH="1" flipV="1">
              <a:off x="1152" y="2640"/>
              <a:ext cx="1728" cy="12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</p:grpSp>
      <p:sp>
        <p:nvSpPr>
          <p:cNvPr id="102411" name="Rectangle 11"/>
          <p:cNvSpPr>
            <a:spLocks/>
          </p:cNvSpPr>
          <p:nvPr/>
        </p:nvSpPr>
        <p:spPr bwMode="auto">
          <a:xfrm>
            <a:off x="457200" y="56388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/>
            <a:r>
              <a:rPr lang="en-US" sz="4000">
                <a:latin typeface="Calibri" pitchFamily="34" charset="0"/>
              </a:rPr>
              <a:t>ligase </a:t>
            </a:r>
            <a:r>
              <a:rPr lang="ar-SA" sz="4000">
                <a:latin typeface="Calibri" pitchFamily="34" charset="0"/>
              </a:rPr>
              <a:t>اماكن حدوث اللصق بال</a:t>
            </a:r>
            <a:endParaRPr lang="en-US" sz="40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Freeform 5"/>
          <p:cNvSpPr>
            <a:spLocks/>
          </p:cNvSpPr>
          <p:nvPr/>
        </p:nvSpPr>
        <p:spPr bwMode="auto">
          <a:xfrm>
            <a:off x="1447800" y="2438400"/>
            <a:ext cx="1447800" cy="914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384"/>
              </a:cxn>
              <a:cxn ang="0">
                <a:pos x="576" y="576"/>
              </a:cxn>
            </a:cxnLst>
            <a:rect l="0" t="0" r="r" b="b"/>
            <a:pathLst>
              <a:path w="576" h="576">
                <a:moveTo>
                  <a:pt x="0" y="0"/>
                </a:moveTo>
                <a:cubicBezTo>
                  <a:pt x="48" y="144"/>
                  <a:pt x="96" y="288"/>
                  <a:pt x="192" y="384"/>
                </a:cubicBezTo>
                <a:cubicBezTo>
                  <a:pt x="288" y="480"/>
                  <a:pt x="432" y="528"/>
                  <a:pt x="576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ar-EG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838200"/>
            <a:ext cx="8545513" cy="4395788"/>
            <a:chOff x="768" y="1296"/>
            <a:chExt cx="4615" cy="1953"/>
          </a:xfrm>
        </p:grpSpPr>
        <p:pic>
          <p:nvPicPr>
            <p:cNvPr id="89092" name="Picture 4" descr="DNARepl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08" y="1296"/>
              <a:ext cx="3175" cy="1953"/>
            </a:xfrm>
            <a:prstGeom prst="rect">
              <a:avLst/>
            </a:prstGeom>
            <a:noFill/>
          </p:spPr>
        </p:pic>
        <p:pic>
          <p:nvPicPr>
            <p:cNvPr id="89094" name="Picture 6" descr="DNA replica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" y="1296"/>
              <a:ext cx="1468" cy="1950"/>
            </a:xfrm>
            <a:prstGeom prst="rect">
              <a:avLst/>
            </a:prstGeom>
            <a:noFill/>
          </p:spPr>
        </p:pic>
      </p:grpSp>
      <p:sp>
        <p:nvSpPr>
          <p:cNvPr id="89096" name="Rectangle 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EG" sz="2800" smtClean="0">
                <a:solidFill>
                  <a:srgbClr val="FFFF66"/>
                </a:solidFill>
                <a:cs typeface="Arial" pitchFamily="34" charset="0"/>
              </a:rPr>
              <a:t/>
            </a:r>
            <a:br>
              <a:rPr lang="ar-EG" sz="2800" smtClean="0">
                <a:solidFill>
                  <a:srgbClr val="FFFF66"/>
                </a:solidFill>
                <a:cs typeface="Arial" pitchFamily="34" charset="0"/>
              </a:rPr>
            </a:br>
            <a:r>
              <a:rPr lang="ar-EG" sz="2800" smtClean="0">
                <a:solidFill>
                  <a:srgbClr val="FFFF66"/>
                </a:solidFill>
                <a:cs typeface="Arial" pitchFamily="34" charset="0"/>
              </a:rPr>
              <a:t>    </a:t>
            </a:r>
            <a:r>
              <a:rPr lang="en-US" sz="2800" smtClean="0"/>
              <a:t>ligase </a:t>
            </a:r>
            <a:r>
              <a:rPr lang="ar-EG" sz="2800" smtClean="0">
                <a:cs typeface="Arial" pitchFamily="34" charset="0"/>
              </a:rPr>
              <a:t>ثم يربط بإنزيم آخر ال</a:t>
            </a:r>
            <a:r>
              <a:rPr lang="ar-EG" sz="2800" smtClean="0">
                <a:solidFill>
                  <a:srgbClr val="FFFF66"/>
                </a:solidFill>
                <a:cs typeface="Arial" pitchFamily="34" charset="0"/>
              </a:rPr>
              <a:t/>
            </a:r>
            <a:br>
              <a:rPr lang="ar-EG" sz="2800" smtClean="0">
                <a:solidFill>
                  <a:srgbClr val="FFFF66"/>
                </a:solidFill>
                <a:cs typeface="Arial" pitchFamily="34" charset="0"/>
              </a:rPr>
            </a:br>
            <a:endParaRPr lang="en-US" sz="2800" smtClean="0">
              <a:solidFill>
                <a:srgbClr val="FFFF66"/>
              </a:solidFill>
              <a:cs typeface="Arial" pitchFamily="34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4038600"/>
            <a:ext cx="2971800" cy="1828800"/>
            <a:chOff x="0" y="2544"/>
            <a:chExt cx="1872" cy="1152"/>
          </a:xfrm>
        </p:grpSpPr>
        <p:sp>
          <p:nvSpPr>
            <p:cNvPr id="89099" name="Line 11"/>
            <p:cNvSpPr>
              <a:spLocks noChangeShapeType="1"/>
            </p:cNvSpPr>
            <p:nvPr/>
          </p:nvSpPr>
          <p:spPr bwMode="auto">
            <a:xfrm flipH="1" flipV="1">
              <a:off x="1440" y="3312"/>
              <a:ext cx="384" cy="384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>
              <a:off x="0" y="2544"/>
              <a:ext cx="1872" cy="816"/>
            </a:xfrm>
            <a:prstGeom prst="ellipse">
              <a:avLst/>
            </a:prstGeom>
            <a:noFill/>
            <a:ln w="38100">
              <a:pattFill prst="trellis">
                <a:fgClr>
                  <a:srgbClr val="FF9933"/>
                </a:fgClr>
                <a:bgClr>
                  <a:schemeClr val="tx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EG"/>
            </a:p>
          </p:txBody>
        </p:sp>
      </p:grpSp>
      <p:sp>
        <p:nvSpPr>
          <p:cNvPr id="10" name="Action Button: Movie 9">
            <a:hlinkClick r:id="" action="ppaction://noaction" highlightClick="1"/>
          </p:cNvPr>
          <p:cNvSpPr/>
          <p:nvPr/>
        </p:nvSpPr>
        <p:spPr>
          <a:xfrm>
            <a:off x="642910" y="6072206"/>
            <a:ext cx="785818" cy="50006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85720" y="2143116"/>
            <a:ext cx="8572560" cy="4357718"/>
          </a:xfrm>
          <a:prstGeom prst="rect">
            <a:avLst/>
          </a:prstGeom>
          <a:noFill/>
        </p:spPr>
        <p:txBody>
          <a:bodyPr wrap="none" fromWordArt="1">
            <a:prstTxWarp prst="textDeflateInflateDeflate">
              <a:avLst>
                <a:gd name="adj" fmla="val 34700"/>
              </a:avLst>
            </a:prstTxWarp>
          </a:bodyPr>
          <a:lstStyle/>
          <a:p>
            <a:pPr algn="ctr" rtl="0"/>
            <a:r>
              <a:rPr lang="en-US" sz="54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rial Black"/>
              </a:rPr>
              <a:t>Protein Synthesis</a:t>
            </a:r>
            <a:endParaRPr lang="ar-EG" sz="5400" b="1" kern="1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rial Black"/>
            </a:endParaRPr>
          </a:p>
        </p:txBody>
      </p:sp>
      <p:pic>
        <p:nvPicPr>
          <p:cNvPr id="24578" name="Picture 2" descr="D:\LADY BIRD\Overview of protein synthesis\figure-09-1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214818"/>
            <a:ext cx="2448000" cy="18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WordArt 10"/>
          <p:cNvSpPr>
            <a:spLocks noChangeArrowheads="1" noChangeShapeType="1" noTextEdit="1"/>
          </p:cNvSpPr>
          <p:nvPr/>
        </p:nvSpPr>
        <p:spPr bwMode="auto">
          <a:xfrm>
            <a:off x="2286000" y="457200"/>
            <a:ext cx="4324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Protein synthesis</a:t>
            </a:r>
            <a:endParaRPr lang="ar-EG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33400" y="1600200"/>
            <a:ext cx="8077200" cy="4114800"/>
            <a:chOff x="336" y="1008"/>
            <a:chExt cx="5088" cy="2592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36" y="1008"/>
              <a:ext cx="5088" cy="2592"/>
              <a:chOff x="336" y="1008"/>
              <a:chExt cx="5088" cy="2592"/>
            </a:xfrm>
          </p:grpSpPr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336" y="1008"/>
                <a:ext cx="5088" cy="1968"/>
                <a:chOff x="336" y="1008"/>
                <a:chExt cx="5088" cy="1968"/>
              </a:xfrm>
            </p:grpSpPr>
            <p:cxnSp>
              <p:nvCxnSpPr>
                <p:cNvPr id="5" name="Straight Arrow Connector 4"/>
                <p:cNvCxnSpPr>
                  <a:cxnSpLocks noChangeShapeType="1"/>
                </p:cNvCxnSpPr>
                <p:nvPr/>
              </p:nvCxnSpPr>
              <p:spPr bwMode="auto">
                <a:xfrm flipH="1">
                  <a:off x="864" y="1536"/>
                  <a:ext cx="2" cy="384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4A7EBB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6" name="Straight Arrow Connector 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95" y="1536"/>
                  <a:ext cx="1" cy="384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4A7EBB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7" name="Rectangle 6"/>
                <p:cNvSpPr>
                  <a:spLocks noChangeArrowheads="1"/>
                </p:cNvSpPr>
                <p:nvPr/>
              </p:nvSpPr>
              <p:spPr bwMode="auto">
                <a:xfrm>
                  <a:off x="336" y="1968"/>
                  <a:ext cx="1056" cy="1008"/>
                </a:xfrm>
                <a:prstGeom prst="rect">
                  <a:avLst/>
                </a:prstGeom>
                <a:solidFill>
                  <a:schemeClr val="bg2"/>
                </a:solidFill>
                <a:ln w="254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rtl="0"/>
                  <a:r>
                    <a:rPr lang="en-US" dirty="0">
                      <a:latin typeface="Calibri" pitchFamily="34" charset="0"/>
                    </a:rPr>
                    <a:t>The language is </a:t>
                  </a:r>
                  <a:r>
                    <a:rPr lang="en-US" dirty="0" smtClean="0">
                      <a:latin typeface="Calibri" pitchFamily="34" charset="0"/>
                    </a:rPr>
                    <a:t>4 </a:t>
                  </a:r>
                  <a:r>
                    <a:rPr lang="en-US" dirty="0" err="1" smtClean="0">
                      <a:latin typeface="Calibri" pitchFamily="34" charset="0"/>
                    </a:rPr>
                    <a:t>nuclutides</a:t>
                  </a:r>
                  <a:r>
                    <a:rPr lang="en-US" dirty="0" smtClean="0">
                      <a:latin typeface="Calibri" pitchFamily="34" charset="0"/>
                    </a:rPr>
                    <a:t> </a:t>
                  </a:r>
                  <a:r>
                    <a:rPr lang="en-US" dirty="0">
                      <a:latin typeface="Calibri" pitchFamily="34" charset="0"/>
                    </a:rPr>
                    <a:t>only</a:t>
                  </a:r>
                </a:p>
              </p:txBody>
            </p:sp>
            <p:sp>
              <p:nvSpPr>
                <p:cNvPr id="8" name="Rectangle 7"/>
                <p:cNvSpPr>
                  <a:spLocks noChangeArrowheads="1"/>
                </p:cNvSpPr>
                <p:nvPr/>
              </p:nvSpPr>
              <p:spPr bwMode="auto">
                <a:xfrm>
                  <a:off x="4368" y="1968"/>
                  <a:ext cx="1056" cy="1008"/>
                </a:xfrm>
                <a:prstGeom prst="rect">
                  <a:avLst/>
                </a:prstGeom>
                <a:solidFill>
                  <a:schemeClr val="bg2"/>
                </a:solidFill>
                <a:ln w="28575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rtl="0"/>
                  <a:r>
                    <a:rPr lang="en-US" dirty="0">
                      <a:latin typeface="Calibri" pitchFamily="34" charset="0"/>
                    </a:rPr>
                    <a:t>The</a:t>
                  </a:r>
                  <a:r>
                    <a:rPr lang="en-US" dirty="0">
                      <a:solidFill>
                        <a:srgbClr val="FFFFFF"/>
                      </a:solidFill>
                      <a:latin typeface="Calibri" pitchFamily="34" charset="0"/>
                    </a:rPr>
                    <a:t> </a:t>
                  </a:r>
                  <a:r>
                    <a:rPr lang="en-US" dirty="0">
                      <a:latin typeface="Calibri" pitchFamily="34" charset="0"/>
                    </a:rPr>
                    <a:t>language is 20 amino </a:t>
                  </a:r>
                  <a:r>
                    <a:rPr lang="en-US" dirty="0" smtClean="0">
                      <a:latin typeface="Calibri" pitchFamily="34" charset="0"/>
                    </a:rPr>
                    <a:t>acids</a:t>
                  </a:r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0491" name="WordArt 1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6" y="1008"/>
                  <a:ext cx="588" cy="33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en-US" sz="3600" kern="10" spc="72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AAAAAA"/>
                          </a:gs>
                          <a:gs pos="100000">
                            <a:srgbClr val="FFFFFF"/>
                          </a:gs>
                        </a:gsLst>
                        <a:lin ang="5400000" scaled="1"/>
                      </a:gradFill>
                      <a:effectLst>
                        <a:outerShdw dist="45791" dir="3378596" algn="ctr" rotWithShape="0">
                          <a:srgbClr val="4D4D4D">
                            <a:alpha val="80000"/>
                          </a:srgbClr>
                        </a:outerShdw>
                      </a:effectLst>
                      <a:latin typeface="Arial Black"/>
                    </a:rPr>
                    <a:t>DNA</a:t>
                  </a:r>
                  <a:endParaRPr lang="ar-EG" sz="3600" kern="10" spc="720">
                    <a:ln w="9525">
                      <a:noFill/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  <p:sp>
              <p:nvSpPr>
                <p:cNvPr id="20492" name="WordArt 1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448" y="1056"/>
                  <a:ext cx="768" cy="24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9933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Impact"/>
                    </a:rPr>
                    <a:t>RNA</a:t>
                  </a:r>
                  <a:endParaRPr lang="ar-EG" sz="3600" kern="10">
                    <a:ln w="9525">
                      <a:noFill/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effectLst>
                      <a:outerShdw dist="35921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</a:endParaRPr>
                </a:p>
              </p:txBody>
            </p:sp>
            <p:sp>
              <p:nvSpPr>
                <p:cNvPr id="20493" name="WordArt 1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416" y="1008"/>
                  <a:ext cx="903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en-US" sz="3600" kern="10" spc="72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AAAAAA"/>
                          </a:gs>
                          <a:gs pos="100000">
                            <a:srgbClr val="FFFFFF"/>
                          </a:gs>
                        </a:gsLst>
                        <a:lin ang="5400000" scaled="1"/>
                      </a:gradFill>
                      <a:effectLst>
                        <a:outerShdw dist="45791" dir="3378596" algn="ctr" rotWithShape="0">
                          <a:srgbClr val="4D4D4D">
                            <a:alpha val="80000"/>
                          </a:srgbClr>
                        </a:outerShdw>
                      </a:effectLst>
                      <a:latin typeface="Arial Black"/>
                    </a:rPr>
                    <a:t>Protein</a:t>
                  </a:r>
                  <a:endParaRPr lang="ar-EG" sz="3600" kern="10" spc="720">
                    <a:ln w="9525">
                      <a:noFill/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  <p:sp>
              <p:nvSpPr>
                <p:cNvPr id="20494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344" y="1104"/>
                  <a:ext cx="1026" cy="19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en-US" kern="10" dirty="0" smtClean="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</a:rPr>
                    <a:t>Transcription</a:t>
                  </a:r>
                  <a:endParaRPr lang="ar-EG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</a:endParaRPr>
                </a:p>
              </p:txBody>
            </p:sp>
            <p:sp>
              <p:nvSpPr>
                <p:cNvPr id="20495" name="WordArt 1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312" y="1104"/>
                  <a:ext cx="960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en-US" sz="900" kern="10" dirty="0" smtClean="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</a:rPr>
                    <a:t>Translation</a:t>
                  </a:r>
                  <a:endParaRPr lang="ar-EG" sz="9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</a:endParaRPr>
                </a:p>
              </p:txBody>
            </p:sp>
          </p:grpSp>
          <p:sp>
            <p:nvSpPr>
              <p:cNvPr id="20497" name="AutoShape 17"/>
              <p:cNvSpPr>
                <a:spLocks noChangeArrowheads="1"/>
              </p:cNvSpPr>
              <p:nvPr/>
            </p:nvSpPr>
            <p:spPr bwMode="auto">
              <a:xfrm>
                <a:off x="1728" y="2880"/>
                <a:ext cx="2304" cy="720"/>
              </a:xfrm>
              <a:prstGeom prst="horizontalScroll">
                <a:avLst>
                  <a:gd name="adj" fmla="val 12500"/>
                </a:avLst>
              </a:prstGeom>
              <a:solidFill>
                <a:srgbClr val="CCFFCC"/>
              </a:solidFill>
              <a:ln w="9525" cap="rnd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  <a:p>
                <a:pPr algn="ctr"/>
                <a:r>
                  <a:rPr lang="en-US"/>
                  <a:t>Each one don’t see the another</a:t>
                </a:r>
              </a:p>
              <a:p>
                <a:pPr algn="ctr"/>
                <a:r>
                  <a:rPr lang="en-US"/>
                  <a:t>And not speak the same language</a:t>
                </a:r>
              </a:p>
              <a:p>
                <a:pPr algn="ctr"/>
                <a:endParaRPr lang="en-US"/>
              </a:p>
            </p:txBody>
          </p:sp>
        </p:grpSp>
        <p:sp>
          <p:nvSpPr>
            <p:cNvPr id="20503" name="Line 23"/>
            <p:cNvSpPr>
              <a:spLocks noChangeShapeType="1"/>
            </p:cNvSpPr>
            <p:nvPr/>
          </p:nvSpPr>
          <p:spPr bwMode="auto">
            <a:xfrm flipV="1">
              <a:off x="4032" y="2976"/>
              <a:ext cx="336" cy="24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20504" name="Line 24"/>
            <p:cNvSpPr>
              <a:spLocks noChangeShapeType="1"/>
            </p:cNvSpPr>
            <p:nvPr/>
          </p:nvSpPr>
          <p:spPr bwMode="auto">
            <a:xfrm flipH="1" flipV="1">
              <a:off x="1344" y="2976"/>
              <a:ext cx="384" cy="1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</p:grpSp>
      <p:pic>
        <p:nvPicPr>
          <p:cNvPr id="18" name="Picture 4" descr="ببب"/>
          <p:cNvPicPr>
            <a:picLocks noChangeAspect="1" noChangeArrowheads="1"/>
          </p:cNvPicPr>
          <p:nvPr/>
        </p:nvPicPr>
        <p:blipFill>
          <a:blip r:embed="rId3"/>
          <a:srcRect l="44737" t="10365" r="15010" b="3938"/>
          <a:stretch>
            <a:fillRect/>
          </a:stretch>
        </p:blipFill>
        <p:spPr bwMode="auto">
          <a:xfrm>
            <a:off x="428596" y="4857760"/>
            <a:ext cx="190678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4786322"/>
            <a:ext cx="1428760" cy="176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1600200"/>
            <a:ext cx="907732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17" name="Line 5"/>
          <p:cNvSpPr>
            <a:spLocks noChangeShapeType="1"/>
          </p:cNvSpPr>
          <p:nvPr/>
        </p:nvSpPr>
        <p:spPr bwMode="auto">
          <a:xfrm flipH="1" flipV="1">
            <a:off x="6629400" y="3657600"/>
            <a:ext cx="228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6019800" y="45720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1- By DNA helecase</a:t>
            </a: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5181600" y="2438400"/>
            <a:ext cx="762000" cy="381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EG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 flipV="1">
            <a:off x="5181600" y="2819400"/>
            <a:ext cx="3048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4495800" y="5029200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2- primer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 rot="896173">
            <a:off x="300038" y="1976438"/>
            <a:ext cx="4579937" cy="692150"/>
          </a:xfrm>
          <a:prstGeom prst="flowChartTerminator">
            <a:avLst/>
          </a:prstGeom>
          <a:noFill/>
          <a:ln w="57150">
            <a:solidFill>
              <a:schemeClr val="hlink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EG"/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 flipV="1">
            <a:off x="2209800" y="2743200"/>
            <a:ext cx="304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1066800" y="4724400"/>
            <a:ext cx="243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3-transcription to mRNA </a:t>
            </a:r>
          </a:p>
        </p:txBody>
      </p:sp>
      <p:sp>
        <p:nvSpPr>
          <p:cNvPr id="115729" name="WordArt 17"/>
          <p:cNvSpPr>
            <a:spLocks noChangeArrowheads="1" noChangeShapeType="1" noTextEdit="1"/>
          </p:cNvSpPr>
          <p:nvPr/>
        </p:nvSpPr>
        <p:spPr bwMode="auto">
          <a:xfrm>
            <a:off x="2667000" y="6172200"/>
            <a:ext cx="3276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In the nucleus</a:t>
            </a:r>
            <a:endParaRPr lang="ar-EG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15730" name="WordArt 18"/>
          <p:cNvSpPr>
            <a:spLocks noChangeArrowheads="1" noChangeShapeType="1" noTextEdit="1"/>
          </p:cNvSpPr>
          <p:nvPr/>
        </p:nvSpPr>
        <p:spPr bwMode="auto">
          <a:xfrm>
            <a:off x="2362200" y="609600"/>
            <a:ext cx="40957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1- TRANSCRIPTION</a:t>
            </a:r>
            <a:endParaRPr lang="ar-EG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-928726" y="214290"/>
          <a:ext cx="9858444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00034" y="2143116"/>
            <a:ext cx="5429288" cy="4928484"/>
            <a:chOff x="500034" y="2143116"/>
            <a:chExt cx="5429288" cy="4928484"/>
          </a:xfrm>
        </p:grpSpPr>
        <p:grpSp>
          <p:nvGrpSpPr>
            <p:cNvPr id="14" name="Group 13"/>
            <p:cNvGrpSpPr/>
            <p:nvPr/>
          </p:nvGrpSpPr>
          <p:grpSpPr>
            <a:xfrm>
              <a:off x="2857488" y="2143116"/>
              <a:ext cx="3071834" cy="4357718"/>
              <a:chOff x="3000364" y="2428868"/>
              <a:chExt cx="3071834" cy="4357718"/>
            </a:xfrm>
          </p:grpSpPr>
          <p:sp>
            <p:nvSpPr>
              <p:cNvPr id="8" name="Chevron 7"/>
              <p:cNvSpPr/>
              <p:nvPr/>
            </p:nvSpPr>
            <p:spPr>
              <a:xfrm rot="16200000">
                <a:off x="4179091" y="3321843"/>
                <a:ext cx="714380" cy="785818"/>
              </a:xfrm>
              <a:prstGeom prst="chevr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000364" y="2428868"/>
                <a:ext cx="3071834" cy="7858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6600" dirty="0" smtClean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Protein</a:t>
                </a:r>
                <a:endParaRPr lang="ar-EG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428992" y="6000768"/>
                <a:ext cx="2214578" cy="7858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8000" dirty="0" smtClean="0">
                    <a:ln w="18415" cmpd="sng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DNA</a:t>
                </a:r>
                <a:endParaRPr lang="ar-EG" sz="8000" dirty="0">
                  <a:ln w="18415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Chevron 10"/>
              <p:cNvSpPr/>
              <p:nvPr/>
            </p:nvSpPr>
            <p:spPr>
              <a:xfrm rot="16200000">
                <a:off x="4188615" y="3893347"/>
                <a:ext cx="714380" cy="785818"/>
              </a:xfrm>
              <a:prstGeom prst="chevr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hevron 11"/>
              <p:cNvSpPr/>
              <p:nvPr/>
            </p:nvSpPr>
            <p:spPr>
              <a:xfrm rot="16200000">
                <a:off x="4179091" y="4464851"/>
                <a:ext cx="714380" cy="785818"/>
              </a:xfrm>
              <a:prstGeom prst="chevr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/>
            </p:nvSpPr>
            <p:spPr>
              <a:xfrm rot="16200000">
                <a:off x="4179091" y="5036355"/>
                <a:ext cx="714380" cy="785818"/>
              </a:xfrm>
              <a:prstGeom prst="chevr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9" name="Picture 18" descr="DNA_orbit_animated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034" y="3429000"/>
              <a:ext cx="2214578" cy="36426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2" name="Rectangle 6"/>
          <p:cNvSpPr>
            <a:spLocks noGrp="1"/>
          </p:cNvSpPr>
          <p:nvPr>
            <p:ph type="body" sz="half" idx="1"/>
          </p:nvPr>
        </p:nvSpPr>
        <p:spPr>
          <a:xfrm>
            <a:off x="457200" y="4724400"/>
            <a:ext cx="4038600" cy="1401763"/>
          </a:xfrm>
        </p:spPr>
        <p:txBody>
          <a:bodyPr/>
          <a:lstStyle/>
          <a:p>
            <a:pPr algn="r" rtl="1">
              <a:lnSpc>
                <a:spcPct val="80000"/>
              </a:lnSpc>
            </a:pPr>
            <a:r>
              <a:rPr lang="ar-EG" sz="2100" dirty="0" smtClean="0">
                <a:solidFill>
                  <a:srgbClr val="FFFF66"/>
                </a:solidFill>
              </a:rPr>
              <a:t>ازاله الانترونات</a:t>
            </a:r>
          </a:p>
          <a:p>
            <a:pPr algn="r" rtl="1">
              <a:lnSpc>
                <a:spcPct val="80000"/>
              </a:lnSpc>
            </a:pPr>
            <a:r>
              <a:rPr lang="ar-EG" sz="2100" dirty="0" smtClean="0">
                <a:solidFill>
                  <a:srgbClr val="FFFF66"/>
                </a:solidFill>
              </a:rPr>
              <a:t>2- وضع </a:t>
            </a:r>
            <a:r>
              <a:rPr lang="en-US" sz="2100" dirty="0" smtClean="0">
                <a:solidFill>
                  <a:srgbClr val="FFFF66"/>
                </a:solidFill>
              </a:rPr>
              <a:t>cap , tail</a:t>
            </a:r>
          </a:p>
          <a:p>
            <a:endParaRPr lang="en-US" dirty="0" smtClean="0"/>
          </a:p>
        </p:txBody>
      </p:sp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1295400" y="6172200"/>
            <a:ext cx="662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Mature mRNA go to cytoplasm</a:t>
            </a:r>
          </a:p>
        </p:txBody>
      </p:sp>
      <p:pic>
        <p:nvPicPr>
          <p:cNvPr id="116740" name="Picture 4" descr="procesanim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8893175" cy="3571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133600" y="3200400"/>
            <a:ext cx="4495800" cy="1447800"/>
            <a:chOff x="1344" y="2016"/>
            <a:chExt cx="2832" cy="912"/>
          </a:xfrm>
        </p:grpSpPr>
        <p:sp>
          <p:nvSpPr>
            <p:cNvPr id="116745" name="Line 9"/>
            <p:cNvSpPr>
              <a:spLocks noChangeShapeType="1"/>
            </p:cNvSpPr>
            <p:nvPr/>
          </p:nvSpPr>
          <p:spPr bwMode="auto">
            <a:xfrm flipV="1">
              <a:off x="2592" y="2016"/>
              <a:ext cx="1584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116746" name="Line 10"/>
            <p:cNvSpPr>
              <a:spLocks noChangeShapeType="1"/>
            </p:cNvSpPr>
            <p:nvPr/>
          </p:nvSpPr>
          <p:spPr bwMode="auto">
            <a:xfrm flipV="1">
              <a:off x="2640" y="2064"/>
              <a:ext cx="576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116747" name="Line 11"/>
            <p:cNvSpPr>
              <a:spLocks noChangeShapeType="1"/>
            </p:cNvSpPr>
            <p:nvPr/>
          </p:nvSpPr>
          <p:spPr bwMode="auto">
            <a:xfrm flipH="1" flipV="1">
              <a:off x="2400" y="2016"/>
              <a:ext cx="24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  <p:sp>
          <p:nvSpPr>
            <p:cNvPr id="116748" name="Line 12"/>
            <p:cNvSpPr>
              <a:spLocks noChangeShapeType="1"/>
            </p:cNvSpPr>
            <p:nvPr/>
          </p:nvSpPr>
          <p:spPr bwMode="auto">
            <a:xfrm flipH="1" flipV="1">
              <a:off x="1344" y="2064"/>
              <a:ext cx="1344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ar-EG"/>
            </a:p>
          </p:txBody>
        </p:sp>
      </p:grpSp>
      <p:sp>
        <p:nvSpPr>
          <p:cNvPr id="116751" name="Freeform 15"/>
          <p:cNvSpPr>
            <a:spLocks/>
          </p:cNvSpPr>
          <p:nvPr/>
        </p:nvSpPr>
        <p:spPr bwMode="auto">
          <a:xfrm>
            <a:off x="4191000" y="3124200"/>
            <a:ext cx="4038600" cy="27178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864" y="1488"/>
              </a:cxn>
              <a:cxn ang="0">
                <a:pos x="2544" y="0"/>
              </a:cxn>
            </a:cxnLst>
            <a:rect l="0" t="0" r="r" b="b"/>
            <a:pathLst>
              <a:path w="2544" h="1712">
                <a:moveTo>
                  <a:pt x="0" y="1344"/>
                </a:moveTo>
                <a:cubicBezTo>
                  <a:pt x="220" y="1528"/>
                  <a:pt x="440" y="1712"/>
                  <a:pt x="864" y="1488"/>
                </a:cubicBezTo>
                <a:cubicBezTo>
                  <a:pt x="1288" y="1264"/>
                  <a:pt x="1916" y="632"/>
                  <a:pt x="2544" y="0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16752" name="Freeform 16"/>
          <p:cNvSpPr>
            <a:spLocks/>
          </p:cNvSpPr>
          <p:nvPr/>
        </p:nvSpPr>
        <p:spPr bwMode="auto">
          <a:xfrm>
            <a:off x="533400" y="3200400"/>
            <a:ext cx="1905000" cy="2400300"/>
          </a:xfrm>
          <a:custGeom>
            <a:avLst/>
            <a:gdLst/>
            <a:ahLst/>
            <a:cxnLst>
              <a:cxn ang="0">
                <a:pos x="1200" y="1296"/>
              </a:cxn>
              <a:cxn ang="0">
                <a:pos x="528" y="1296"/>
              </a:cxn>
              <a:cxn ang="0">
                <a:pos x="0" y="0"/>
              </a:cxn>
            </a:cxnLst>
            <a:rect l="0" t="0" r="r" b="b"/>
            <a:pathLst>
              <a:path w="1200" h="1512">
                <a:moveTo>
                  <a:pt x="1200" y="1296"/>
                </a:moveTo>
                <a:cubicBezTo>
                  <a:pt x="964" y="1404"/>
                  <a:pt x="728" y="1512"/>
                  <a:pt x="528" y="1296"/>
                </a:cubicBezTo>
                <a:cubicBezTo>
                  <a:pt x="328" y="1080"/>
                  <a:pt x="164" y="540"/>
                  <a:pt x="0" y="0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ar-EG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2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/>
          <a:srcRect l="2856"/>
          <a:stretch>
            <a:fillRect/>
          </a:stretch>
        </p:blipFill>
        <p:spPr bwMode="auto">
          <a:xfrm>
            <a:off x="1295400" y="4267200"/>
            <a:ext cx="51816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" y="1752600"/>
            <a:ext cx="4038600" cy="2286000"/>
            <a:chOff x="49" y="1104"/>
            <a:chExt cx="1996" cy="1104"/>
          </a:xfrm>
        </p:grpSpPr>
        <p:pic>
          <p:nvPicPr>
            <p:cNvPr id="15667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2" y="1104"/>
              <a:ext cx="893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667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" y="1104"/>
              <a:ext cx="1097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6679" name="Picture 7"/>
          <p:cNvPicPr>
            <a:picLocks noChangeAspect="1" noChangeArrowheads="1"/>
          </p:cNvPicPr>
          <p:nvPr/>
        </p:nvPicPr>
        <p:blipFill>
          <a:blip r:embed="rId6"/>
          <a:srcRect l="61000" t="23334" r="17999" b="34000"/>
          <a:stretch>
            <a:fillRect/>
          </a:stretch>
        </p:blipFill>
        <p:spPr bwMode="auto">
          <a:xfrm>
            <a:off x="7239000" y="4267200"/>
            <a:ext cx="13001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867400" y="1600200"/>
            <a:ext cx="2655888" cy="2362200"/>
            <a:chOff x="3792" y="1200"/>
            <a:chExt cx="1673" cy="1488"/>
          </a:xfrm>
        </p:grpSpPr>
        <p:pic>
          <p:nvPicPr>
            <p:cNvPr id="156680" name="Picture 8"/>
            <p:cNvPicPr>
              <a:picLocks noChangeAspect="1" noChangeArrowheads="1"/>
            </p:cNvPicPr>
            <p:nvPr/>
          </p:nvPicPr>
          <p:blipFill>
            <a:blip r:embed="rId6"/>
            <a:srcRect l="37103" t="23334" r="41173" b="34000"/>
            <a:stretch>
              <a:fillRect/>
            </a:stretch>
          </p:blipFill>
          <p:spPr bwMode="auto">
            <a:xfrm>
              <a:off x="3792" y="1296"/>
              <a:ext cx="847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6681" name="Picture 9"/>
            <p:cNvPicPr>
              <a:picLocks noChangeAspect="1" noChangeArrowheads="1"/>
            </p:cNvPicPr>
            <p:nvPr/>
          </p:nvPicPr>
          <p:blipFill>
            <a:blip r:embed="rId6"/>
            <a:srcRect l="19000" t="23334" r="63620" b="34000"/>
            <a:stretch>
              <a:fillRect/>
            </a:stretch>
          </p:blipFill>
          <p:spPr bwMode="auto">
            <a:xfrm>
              <a:off x="4656" y="1200"/>
              <a:ext cx="809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6684" name="WordArt 12"/>
          <p:cNvSpPr>
            <a:spLocks noChangeArrowheads="1" noChangeShapeType="1" noTextEdit="1"/>
          </p:cNvSpPr>
          <p:nvPr/>
        </p:nvSpPr>
        <p:spPr bwMode="auto">
          <a:xfrm>
            <a:off x="2971800" y="6096000"/>
            <a:ext cx="30480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In cytoplasm</a:t>
            </a:r>
            <a:endParaRPr lang="ar-EG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56685" name="Freeform 13"/>
          <p:cNvSpPr>
            <a:spLocks/>
          </p:cNvSpPr>
          <p:nvPr/>
        </p:nvSpPr>
        <p:spPr bwMode="auto">
          <a:xfrm>
            <a:off x="8077200" y="3276600"/>
            <a:ext cx="6477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240"/>
              </a:cxn>
              <a:cxn ang="0">
                <a:pos x="144" y="864"/>
              </a:cxn>
            </a:cxnLst>
            <a:rect l="0" t="0" r="r" b="b"/>
            <a:pathLst>
              <a:path w="408" h="864">
                <a:moveTo>
                  <a:pt x="0" y="0"/>
                </a:moveTo>
                <a:cubicBezTo>
                  <a:pt x="180" y="48"/>
                  <a:pt x="360" y="96"/>
                  <a:pt x="384" y="240"/>
                </a:cubicBezTo>
                <a:cubicBezTo>
                  <a:pt x="408" y="384"/>
                  <a:pt x="276" y="624"/>
                  <a:pt x="144" y="864"/>
                </a:cubicBezTo>
              </a:path>
            </a:pathLst>
          </a:custGeom>
          <a:noFill/>
          <a:ln w="9525" cap="flat">
            <a:solidFill>
              <a:srgbClr val="FF3300"/>
            </a:solidFill>
            <a:prstDash val="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56686" name="Freeform 14"/>
          <p:cNvSpPr>
            <a:spLocks/>
          </p:cNvSpPr>
          <p:nvPr/>
        </p:nvSpPr>
        <p:spPr bwMode="auto">
          <a:xfrm>
            <a:off x="6705600" y="3124200"/>
            <a:ext cx="9144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672"/>
              </a:cxn>
              <a:cxn ang="0">
                <a:pos x="576" y="1104"/>
              </a:cxn>
            </a:cxnLst>
            <a:rect l="0" t="0" r="r" b="b"/>
            <a:pathLst>
              <a:path w="576" h="1104">
                <a:moveTo>
                  <a:pt x="0" y="0"/>
                </a:moveTo>
                <a:cubicBezTo>
                  <a:pt x="24" y="244"/>
                  <a:pt x="48" y="488"/>
                  <a:pt x="144" y="672"/>
                </a:cubicBezTo>
                <a:cubicBezTo>
                  <a:pt x="240" y="856"/>
                  <a:pt x="408" y="980"/>
                  <a:pt x="576" y="1104"/>
                </a:cubicBezTo>
              </a:path>
            </a:pathLst>
          </a:custGeom>
          <a:noFill/>
          <a:ln w="9525" cap="flat">
            <a:solidFill>
              <a:srgbClr val="FF0000"/>
            </a:solidFill>
            <a:prstDash val="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56687" name="WordArt 15"/>
          <p:cNvSpPr>
            <a:spLocks noChangeArrowheads="1" noChangeShapeType="1" noTextEdit="1"/>
          </p:cNvSpPr>
          <p:nvPr/>
        </p:nvSpPr>
        <p:spPr bwMode="auto">
          <a:xfrm>
            <a:off x="3048000" y="609600"/>
            <a:ext cx="33718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2- Translation</a:t>
            </a:r>
            <a:endParaRPr lang="ar-EG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Line 5"/>
          <p:cNvSpPr>
            <a:spLocks noChangeShapeType="1"/>
          </p:cNvSpPr>
          <p:nvPr/>
        </p:nvSpPr>
        <p:spPr bwMode="auto">
          <a:xfrm flipH="1" flipV="1">
            <a:off x="2743200" y="4267200"/>
            <a:ext cx="152400" cy="160020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1981200" y="58674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DNA helicase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Line 5"/>
          <p:cNvSpPr>
            <a:spLocks noChangeShapeType="1"/>
          </p:cNvSpPr>
          <p:nvPr/>
        </p:nvSpPr>
        <p:spPr bwMode="auto">
          <a:xfrm flipV="1">
            <a:off x="2286000" y="5562600"/>
            <a:ext cx="2667000" cy="3810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762000" y="60960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DNA polymerase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Line 5"/>
          <p:cNvSpPr>
            <a:spLocks noChangeShapeType="1"/>
          </p:cNvSpPr>
          <p:nvPr/>
        </p:nvSpPr>
        <p:spPr bwMode="auto">
          <a:xfrm flipV="1">
            <a:off x="2133600" y="4572000"/>
            <a:ext cx="1828800" cy="9144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1295400" y="5486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mRNA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Line 5"/>
          <p:cNvSpPr>
            <a:spLocks noChangeShapeType="1"/>
          </p:cNvSpPr>
          <p:nvPr/>
        </p:nvSpPr>
        <p:spPr bwMode="auto">
          <a:xfrm flipV="1">
            <a:off x="1752600" y="3124200"/>
            <a:ext cx="1295400" cy="7620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990600" y="4038600"/>
            <a:ext cx="228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Go outside the nucleus to cytoplasm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2362200" y="63246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In cytoplasm</a:t>
            </a:r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 flipV="1">
            <a:off x="2514600" y="2971800"/>
            <a:ext cx="1524000" cy="6096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 flipV="1">
            <a:off x="2667000" y="4648200"/>
            <a:ext cx="1524000" cy="6096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838200" y="53340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tRNA</a:t>
            </a:r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381000" y="35052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Small subunit of ribosome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Oval 5"/>
          <p:cNvSpPr>
            <a:spLocks noChangeArrowheads="1"/>
          </p:cNvSpPr>
          <p:nvPr/>
        </p:nvSpPr>
        <p:spPr bwMode="auto">
          <a:xfrm rot="-2086554">
            <a:off x="1660525" y="3627438"/>
            <a:ext cx="1030288" cy="18510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ar-EG"/>
          </a:p>
        </p:txBody>
      </p:sp>
      <p:sp>
        <p:nvSpPr>
          <p:cNvPr id="144390" name="Line 6"/>
          <p:cNvSpPr>
            <a:spLocks noChangeShapeType="1"/>
          </p:cNvSpPr>
          <p:nvPr/>
        </p:nvSpPr>
        <p:spPr bwMode="auto">
          <a:xfrm flipH="1" flipV="1">
            <a:off x="1676400" y="5486400"/>
            <a:ext cx="914400" cy="7620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1066800" y="61722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tRNA</a:t>
            </a:r>
          </a:p>
        </p:txBody>
      </p:sp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-762000" y="55626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Amino acid</a:t>
            </a:r>
          </a:p>
        </p:txBody>
      </p:sp>
      <p:sp>
        <p:nvSpPr>
          <p:cNvPr id="144393" name="Line 9"/>
          <p:cNvSpPr>
            <a:spLocks noChangeShapeType="1"/>
          </p:cNvSpPr>
          <p:nvPr/>
        </p:nvSpPr>
        <p:spPr bwMode="auto">
          <a:xfrm flipH="1" flipV="1">
            <a:off x="304800" y="5334000"/>
            <a:ext cx="533400" cy="3810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44394" name="Oval 10"/>
          <p:cNvSpPr>
            <a:spLocks noChangeArrowheads="1"/>
          </p:cNvSpPr>
          <p:nvPr/>
        </p:nvSpPr>
        <p:spPr bwMode="auto">
          <a:xfrm rot="-2086554">
            <a:off x="-316489" y="4873328"/>
            <a:ext cx="1030288" cy="7159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ar-EG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785786" y="428604"/>
          <a:ext cx="7472386" cy="86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985870" y="1600201"/>
            <a:ext cx="7658096" cy="4525963"/>
          </a:xfrm>
        </p:spPr>
        <p:txBody>
          <a:bodyPr/>
          <a:lstStyle/>
          <a:p>
            <a:pPr algn="l" rtl="0"/>
            <a:endParaRPr lang="en-US" dirty="0" smtClean="0">
              <a:solidFill>
                <a:schemeClr val="bg1"/>
              </a:solidFill>
            </a:endParaRPr>
          </a:p>
          <a:p>
            <a:pPr algn="l" rtl="0"/>
            <a:r>
              <a:rPr lang="en-US" dirty="0" smtClean="0">
                <a:solidFill>
                  <a:schemeClr val="bg1"/>
                </a:solidFill>
              </a:rPr>
              <a:t>Location</a:t>
            </a:r>
          </a:p>
          <a:p>
            <a:pPr algn="l" rtl="0"/>
            <a:r>
              <a:rPr lang="en-US" dirty="0" smtClean="0">
                <a:solidFill>
                  <a:schemeClr val="bg1"/>
                </a:solidFill>
              </a:rPr>
              <a:t>Structure</a:t>
            </a:r>
          </a:p>
          <a:p>
            <a:pPr algn="l" rtl="0"/>
            <a:r>
              <a:rPr lang="en-US" dirty="0" smtClean="0">
                <a:solidFill>
                  <a:schemeClr val="bg1"/>
                </a:solidFill>
              </a:rPr>
              <a:t>DNA &amp; RNA</a:t>
            </a:r>
            <a:endParaRPr lang="ar-EG" dirty="0" smtClean="0">
              <a:solidFill>
                <a:schemeClr val="bg1"/>
              </a:solidFill>
            </a:endParaRPr>
          </a:p>
          <a:p>
            <a:pPr algn="l" rtl="0"/>
            <a:r>
              <a:rPr lang="en-US" dirty="0" smtClean="0">
                <a:solidFill>
                  <a:schemeClr val="bg1"/>
                </a:solidFill>
              </a:rPr>
              <a:t>Assignments </a:t>
            </a:r>
          </a:p>
          <a:p>
            <a:pPr marL="1200150" lvl="2" indent="-400050" algn="l" rtl="0">
              <a:buFont typeface="+mj-lt"/>
              <a:buAutoNum type="romanUcPeriod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Replication</a:t>
            </a:r>
          </a:p>
          <a:p>
            <a:pPr marL="1200150" lvl="2" indent="-400050" algn="l" rtl="0">
              <a:buFont typeface="+mj-lt"/>
              <a:buAutoNum type="romanUcPeriod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RNA synthesis</a:t>
            </a:r>
          </a:p>
          <a:p>
            <a:pPr marL="1200150" lvl="2" indent="-400050" algn="l" rtl="0">
              <a:buFont typeface="+mj-lt"/>
              <a:buAutoNum type="romanUcPeriod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Protein synthesis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2357430"/>
            <a:ext cx="2643206" cy="3064587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2133600" y="44196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large </a:t>
            </a:r>
            <a:r>
              <a:rPr lang="en-US" dirty="0">
                <a:solidFill>
                  <a:schemeClr val="bg1"/>
                </a:solidFill>
              </a:rPr>
              <a:t>subunit of ribosome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V="1">
            <a:off x="1371600" y="5486400"/>
            <a:ext cx="304800" cy="6858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2514600" y="63246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en-US" sz="2400">
                <a:solidFill>
                  <a:schemeClr val="bg1"/>
                </a:solidFill>
              </a:rPr>
              <a:t>After translation</a:t>
            </a:r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-304800" y="60960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protein</a:t>
            </a: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-304800" y="17526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mRNA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 rot="255937">
            <a:off x="4800600" y="17526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Small ribosome</a:t>
            </a: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4876800" y="53340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Big ribosome</a:t>
            </a:r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 flipV="1">
            <a:off x="1371600" y="1143000"/>
            <a:ext cx="304800" cy="6858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2362200" y="6324600"/>
            <a:ext cx="350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343D1"/>
                </a:solidFill>
              </a:rPr>
              <a:t>Translation 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0" y="928670"/>
          <a:ext cx="8858280" cy="64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000100" y="1142960"/>
            <a:ext cx="6929486" cy="5715040"/>
            <a:chOff x="1000100" y="785794"/>
            <a:chExt cx="7400956" cy="6000792"/>
          </a:xfrm>
        </p:grpSpPr>
        <p:pic>
          <p:nvPicPr>
            <p:cNvPr id="4" name="Picture 12" descr="Anatomy of the Animal Cell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86446" y="1071546"/>
              <a:ext cx="2004178" cy="17145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14" descr="http://micro.magnet.fsu.edu/cells/plants/images/cellnucleus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54309" y="4801441"/>
              <a:ext cx="1981200" cy="1835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2" descr="human_body.jpg">
              <a:hlinkClick r:id="rId11" tooltip="human_body.jpg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714480" y="785794"/>
              <a:ext cx="1714480" cy="22859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ectangle 8"/>
            <p:cNvSpPr/>
            <p:nvPr/>
          </p:nvSpPr>
          <p:spPr>
            <a:xfrm>
              <a:off x="1000100" y="3214686"/>
              <a:ext cx="28956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Human  have  </a:t>
              </a: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about 100 trillion or 10</a:t>
              </a:r>
              <a:r>
                <a:rPr lang="en-US" baseline="3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14</a:t>
              </a: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cells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29256" y="2714620"/>
              <a:ext cx="2971800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0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Every cell contain </a:t>
              </a: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23 pairs of  chromosomes  in </a:t>
              </a: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the </a:t>
              </a: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nucleus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42976" y="6143644"/>
              <a:ext cx="2928958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>
                <a:defRPr/>
              </a:pP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Every chromosome contain some  genes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643042" y="4357694"/>
              <a:ext cx="1838320" cy="16256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aphicFrame>
        <p:nvGraphicFramePr>
          <p:cNvPr id="17" name="Diagram 16"/>
          <p:cNvGraphicFramePr/>
          <p:nvPr/>
        </p:nvGraphicFramePr>
        <p:xfrm>
          <a:off x="-857288" y="142852"/>
          <a:ext cx="7472386" cy="86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7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Line 6"/>
          <p:cNvSpPr>
            <a:spLocks noChangeShapeType="1"/>
          </p:cNvSpPr>
          <p:nvPr/>
        </p:nvSpPr>
        <p:spPr bwMode="auto">
          <a:xfrm flipH="1" flipV="1">
            <a:off x="2667000" y="1219200"/>
            <a:ext cx="3124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31079" name="Rectangle 7"/>
          <p:cNvSpPr>
            <a:spLocks noChangeArrowheads="1"/>
          </p:cNvSpPr>
          <p:nvPr/>
        </p:nvSpPr>
        <p:spPr bwMode="auto">
          <a:xfrm>
            <a:off x="5181600" y="2743200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First codon</a:t>
            </a:r>
          </a:p>
        </p:txBody>
      </p:sp>
      <p:sp>
        <p:nvSpPr>
          <p:cNvPr id="131080" name="Line 8"/>
          <p:cNvSpPr>
            <a:spLocks noChangeShapeType="1"/>
          </p:cNvSpPr>
          <p:nvPr/>
        </p:nvSpPr>
        <p:spPr bwMode="auto">
          <a:xfrm flipH="1" flipV="1">
            <a:off x="2743200" y="1981200"/>
            <a:ext cx="1676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31081" name="Rectangle 9"/>
          <p:cNvSpPr>
            <a:spLocks noChangeArrowheads="1"/>
          </p:cNvSpPr>
          <p:nvPr/>
        </p:nvSpPr>
        <p:spPr bwMode="auto">
          <a:xfrm>
            <a:off x="4038600" y="3429000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Anti codon not translated</a:t>
            </a: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H="1">
            <a:off x="2819400" y="5943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31083" name="Rectangle 11"/>
          <p:cNvSpPr>
            <a:spLocks noChangeArrowheads="1"/>
          </p:cNvSpPr>
          <p:nvPr/>
        </p:nvSpPr>
        <p:spPr bwMode="auto">
          <a:xfrm>
            <a:off x="4419600" y="5715000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First a.a. will be methionene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l="46001" t="23334" r="37999" b="46001"/>
          <a:stretch>
            <a:fillRect/>
          </a:stretch>
        </p:blipFill>
        <p:spPr bwMode="auto">
          <a:xfrm>
            <a:off x="7358082" y="1714488"/>
            <a:ext cx="159046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Action Button: Help 10">
            <a:hlinkClick r:id="rId4" action="ppaction://hlinksldjump" highlightClick="1"/>
          </p:cNvPr>
          <p:cNvSpPr/>
          <p:nvPr/>
        </p:nvSpPr>
        <p:spPr>
          <a:xfrm>
            <a:off x="1500166" y="6000744"/>
            <a:ext cx="714380" cy="857256"/>
          </a:xfrm>
          <a:prstGeom prst="actionButtonHelp">
            <a:avLst/>
          </a:prstGeom>
          <a:solidFill>
            <a:srgbClr val="00FF00">
              <a:alpha val="4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EG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Line 5"/>
          <p:cNvSpPr>
            <a:spLocks noChangeShapeType="1"/>
          </p:cNvSpPr>
          <p:nvPr/>
        </p:nvSpPr>
        <p:spPr bwMode="auto">
          <a:xfrm flipH="1">
            <a:off x="4191000" y="5715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EG"/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5029200" y="55626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leucine</a:t>
            </a:r>
          </a:p>
        </p:txBody>
      </p:sp>
      <p:sp>
        <p:nvSpPr>
          <p:cNvPr id="5" name="Action Button: Help 4">
            <a:hlinkClick r:id="rId3" action="ppaction://hlinksldjump" highlightClick="1"/>
          </p:cNvPr>
          <p:cNvSpPr/>
          <p:nvPr/>
        </p:nvSpPr>
        <p:spPr>
          <a:xfrm>
            <a:off x="3071802" y="5572140"/>
            <a:ext cx="714380" cy="857256"/>
          </a:xfrm>
          <a:prstGeom prst="actionButtonHelp">
            <a:avLst/>
          </a:prstGeom>
          <a:solidFill>
            <a:schemeClr val="accent6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EG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3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14810" y="5429264"/>
            <a:ext cx="609600" cy="838200"/>
          </a:xfrm>
          <a:prstGeom prst="actionButtonHelp">
            <a:avLst/>
          </a:prstGeom>
          <a:solidFill>
            <a:srgbClr val="00FF00">
              <a:alpha val="4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EG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Movie 1">
            <a:hlinkClick r:id="" action="ppaction://noaction" highlightClick="1"/>
          </p:cNvPr>
          <p:cNvSpPr/>
          <p:nvPr/>
        </p:nvSpPr>
        <p:spPr>
          <a:xfrm>
            <a:off x="428596" y="6215082"/>
            <a:ext cx="785818" cy="428628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963"/>
            <a:ext cx="91440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1285852" y="6429396"/>
            <a:ext cx="1000132" cy="4286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a.a.1</a:t>
            </a:r>
            <a:endParaRPr lang="ar-EG" dirty="0"/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2928926" y="6429396"/>
            <a:ext cx="1000132" cy="4286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a.a.2</a:t>
            </a:r>
            <a:endParaRPr lang="ar-EG" dirty="0"/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4429124" y="6429396"/>
            <a:ext cx="1000132" cy="4286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a.a.3</a:t>
            </a:r>
            <a:endParaRPr lang="ar-E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snR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250"/>
            <a:ext cx="9036050" cy="5746750"/>
          </a:xfrm>
          <a:prstGeom prst="rect">
            <a:avLst/>
          </a:prstGeom>
          <a:noFill/>
        </p:spPr>
      </p:pic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524000" y="50292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Nucleus : Transcription</a:t>
            </a: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4343400" y="48768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Cytoplasm : Translation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470025"/>
          </a:xfrm>
        </p:spPr>
        <p:txBody>
          <a:bodyPr/>
          <a:lstStyle/>
          <a:p>
            <a:pPr rtl="0"/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References</a:t>
            </a:r>
            <a:endParaRPr lang="ar-EG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500174"/>
            <a:ext cx="7400932" cy="4572032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1600" dirty="0" smtClean="0">
                <a:solidFill>
                  <a:schemeClr val="bg1"/>
                </a:solidFill>
              </a:rPr>
              <a:t>Christin, A. </a:t>
            </a:r>
            <a:r>
              <a:rPr lang="en-US" sz="1600" dirty="0" err="1" smtClean="0">
                <a:solidFill>
                  <a:schemeClr val="bg1"/>
                </a:solidFill>
              </a:rPr>
              <a:t>Evers.Interactive</a:t>
            </a:r>
            <a:r>
              <a:rPr lang="en-US" sz="1600" dirty="0" smtClean="0">
                <a:solidFill>
                  <a:schemeClr val="bg1"/>
                </a:solidFill>
              </a:rPr>
              <a:t> concepts in </a:t>
            </a:r>
            <a:r>
              <a:rPr lang="en-US" sz="1600" dirty="0" err="1" smtClean="0">
                <a:solidFill>
                  <a:schemeClr val="bg1"/>
                </a:solidFill>
              </a:rPr>
              <a:t>Biology.division</a:t>
            </a:r>
            <a:r>
              <a:rPr lang="en-US" sz="1600" dirty="0" smtClean="0">
                <a:solidFill>
                  <a:schemeClr val="bg1"/>
                </a:solidFill>
              </a:rPr>
              <a:t> of </a:t>
            </a:r>
            <a:r>
              <a:rPr lang="en-US" sz="1600" dirty="0" err="1" smtClean="0">
                <a:solidFill>
                  <a:schemeClr val="bg1"/>
                </a:solidFill>
              </a:rPr>
              <a:t>thomson</a:t>
            </a:r>
            <a:r>
              <a:rPr lang="en-US" sz="1600" dirty="0" smtClean="0">
                <a:solidFill>
                  <a:schemeClr val="bg1"/>
                </a:solidFill>
              </a:rPr>
              <a:t> learning,2001</a:t>
            </a:r>
          </a:p>
          <a:p>
            <a:pPr algn="l" rtl="0"/>
            <a:r>
              <a:rPr lang="en-US" sz="1600" dirty="0" smtClean="0">
                <a:solidFill>
                  <a:schemeClr val="bg1"/>
                </a:solidFill>
              </a:rPr>
              <a:t>Vander et al.: Human Physiology: The Mechanism of Body Function, Eighth Edition,2001</a:t>
            </a:r>
          </a:p>
          <a:p>
            <a:pPr algn="l" rtl="0"/>
            <a:r>
              <a:rPr lang="en-US" sz="1600" dirty="0" smtClean="0">
                <a:solidFill>
                  <a:schemeClr val="bg1"/>
                </a:solidFill>
              </a:rPr>
              <a:t>Lectures for Dr. </a:t>
            </a:r>
            <a:r>
              <a:rPr lang="en-US" sz="1600" dirty="0" err="1" smtClean="0">
                <a:solidFill>
                  <a:schemeClr val="bg1"/>
                </a:solidFill>
              </a:rPr>
              <a:t>Yaser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Mabrok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molocular</a:t>
            </a:r>
            <a:r>
              <a:rPr lang="en-US" sz="1600" dirty="0" smtClean="0">
                <a:solidFill>
                  <a:schemeClr val="bg1"/>
                </a:solidFill>
              </a:rPr>
              <a:t> biology 2008)</a:t>
            </a:r>
          </a:p>
          <a:p>
            <a:pPr algn="l" rtl="0"/>
            <a:r>
              <a:rPr lang="en-US" sz="1600" dirty="0" smtClean="0">
                <a:solidFill>
                  <a:schemeClr val="bg1"/>
                </a:solidFill>
              </a:rPr>
              <a:t>Lecture for </a:t>
            </a:r>
            <a:r>
              <a:rPr lang="en-US" sz="1600" dirty="0" err="1" smtClean="0">
                <a:solidFill>
                  <a:schemeClr val="bg1"/>
                </a:solidFill>
              </a:rPr>
              <a:t>Dr.Naglaa</a:t>
            </a:r>
            <a:r>
              <a:rPr lang="en-US" sz="1600" dirty="0" smtClean="0">
                <a:solidFill>
                  <a:schemeClr val="bg1"/>
                </a:solidFill>
              </a:rPr>
              <a:t> Mokhtar.DNA extraction ,2010</a:t>
            </a:r>
            <a:endParaRPr lang="en-US" sz="1600" dirty="0" smtClean="0">
              <a:solidFill>
                <a:schemeClr val="bg1"/>
              </a:solidFill>
              <a:hlinkClick r:id="rId2"/>
            </a:endParaRPr>
          </a:p>
          <a:p>
            <a:pPr algn="l" rtl="0"/>
            <a:r>
              <a:rPr lang="en-US" sz="1600" dirty="0" smtClean="0">
                <a:solidFill>
                  <a:schemeClr val="bg1"/>
                </a:solidFill>
                <a:hlinkClick r:id="rId2"/>
              </a:rPr>
              <a:t>http://www.youtube.com/watch?v=NJxobgkPEAo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 rtl="0"/>
            <a:r>
              <a:rPr lang="en-US" sz="1600" dirty="0" smtClean="0">
                <a:solidFill>
                  <a:schemeClr val="bg1"/>
                </a:solidFill>
                <a:hlinkClick r:id="rId3"/>
              </a:rPr>
              <a:t>http://www.youtube.com/watch?v=Yl754_TtJ_M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 rtl="0"/>
            <a:r>
              <a:rPr lang="en-US" sz="1600" dirty="0" smtClean="0">
                <a:solidFill>
                  <a:schemeClr val="bg1"/>
                </a:solidFill>
                <a:hlinkClick r:id="rId4"/>
              </a:rPr>
              <a:t>http://www.youtube.com/watch?v=AF2wwMReTf8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 rtl="0"/>
            <a:r>
              <a:rPr lang="en-US" sz="1600" dirty="0" smtClean="0">
                <a:solidFill>
                  <a:schemeClr val="bg1"/>
                </a:solidFill>
              </a:rPr>
              <a:t>http://translate.google.com.eg/translate?hl=ar&amp;sl=en&amp;u=http://en.wikipedia.org/wiki/Protein&amp;ei=IzxXTf6lO86JhQeL7M2MDQ&amp;sa=X&amp;oi=translate&amp;ct=result&amp;resnum=3&amp;ved=0CCUQ7gEwAg&amp;prev=/search%3Fq%3D%25D8%25A7%25D9%2587%25D9%2585%25D9%258A%25D8%25A9%2B%25D8%25A7%25D9%2584%25D8%25A8%25D8%25B1%25D9%2588%25D8%25AA%25D9%258A%25D9%2586%2B%25D9%2588%25D9%258A%25D9%2583%</a:t>
            </a:r>
            <a:r>
              <a:rPr lang="en-US" sz="1600" dirty="0" smtClean="0">
                <a:solidFill>
                  <a:schemeClr val="bg1"/>
                </a:solidFill>
                <a:hlinkClick r:id="rId5"/>
              </a:rPr>
              <a:t>25D9%258A%25D8%25A8%25D9%258A%25D8%25AF%25D9%258A%25D8%25A7%26hl%3Dar%26client%3Dfirefox-a%26hs%3DwT7%26rls%3Dorg.mozilla:en-US:official%26prmd%3Divns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 rtl="0"/>
            <a:r>
              <a:rPr lang="en-US" sz="1600" dirty="0" err="1" smtClean="0">
                <a:solidFill>
                  <a:schemeClr val="bg1"/>
                </a:solidFill>
              </a:rPr>
              <a:t>com.boosla.www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 rtl="0"/>
            <a:endParaRPr lang="en-US" sz="2000" dirty="0" smtClean="0">
              <a:solidFill>
                <a:schemeClr val="bg1"/>
              </a:solidFill>
            </a:endParaRPr>
          </a:p>
          <a:p>
            <a:pPr algn="r" rtl="0"/>
            <a:endParaRPr lang="en-US" sz="2000" dirty="0" smtClean="0"/>
          </a:p>
          <a:p>
            <a:pPr algn="r" rtl="0"/>
            <a:endParaRPr lang="en-US" sz="1600" dirty="0" smtClean="0"/>
          </a:p>
          <a:p>
            <a:pPr algn="r" rtl="0"/>
            <a:endParaRPr lang="ar-EG" sz="16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357222" y="71438"/>
          <a:ext cx="3429024" cy="57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dna_using_microscope_hg_clr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176" y="4786322"/>
            <a:ext cx="1574824" cy="188118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D:\LADY BIRD\لعب\photos\صور متحركة نت\9Uc7766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2714644" cy="295353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 rot="21303405">
            <a:off x="750658" y="3286124"/>
            <a:ext cx="80048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cap="all" dirty="0" smtClean="0">
                <a:ln w="0"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Thank  YOU</a:t>
            </a:r>
            <a:endParaRPr lang="ar-EG" sz="9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515</Words>
  <Application>Microsoft Office PowerPoint</Application>
  <PresentationFormat>On-screen Show (4:3)</PresentationFormat>
  <Paragraphs>233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Overview of protein synthesis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The double strand of DNA</vt:lpstr>
      <vt:lpstr>DNA Nucleotide</vt:lpstr>
      <vt:lpstr>sugar</vt:lpstr>
      <vt:lpstr>Phosphate group</vt:lpstr>
      <vt:lpstr>Nitrogenous basas</vt:lpstr>
      <vt:lpstr>Slide 30</vt:lpstr>
      <vt:lpstr>Slide 31</vt:lpstr>
      <vt:lpstr>Differences between DNA &amp; RNA</vt:lpstr>
      <vt:lpstr>Slide 33</vt:lpstr>
      <vt:lpstr>Slide 34</vt:lpstr>
      <vt:lpstr>Slide 35</vt:lpstr>
      <vt:lpstr>Slide 36</vt:lpstr>
      <vt:lpstr>انفكاك الالتفاف بواسطة DNA helicase </vt:lpstr>
      <vt:lpstr>Slide 38</vt:lpstr>
      <vt:lpstr>احد الشريطين يبني في الاتجاه 5الي 3 (بشكل مستقيم) اما الاخر بقطع اوكازاكي(بصورة متقطعة)  </vt:lpstr>
      <vt:lpstr>Slide 40</vt:lpstr>
      <vt:lpstr>Slide 41</vt:lpstr>
      <vt:lpstr>Slide 42</vt:lpstr>
      <vt:lpstr>Slide 43</vt:lpstr>
      <vt:lpstr>Slide 44</vt:lpstr>
      <vt:lpstr>Slide 45</vt:lpstr>
      <vt:lpstr>     ligase ثم يربط بإنزيم آخر ال 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References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Pharaonic</dc:creator>
  <cp:lastModifiedBy>Administrator</cp:lastModifiedBy>
  <cp:revision>290</cp:revision>
  <dcterms:created xsi:type="dcterms:W3CDTF">2011-01-27T22:35:18Z</dcterms:created>
  <dcterms:modified xsi:type="dcterms:W3CDTF">2011-05-31T10:47:36Z</dcterms:modified>
</cp:coreProperties>
</file>